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71" r:id="rId4"/>
    <p:sldId id="272" r:id="rId5"/>
    <p:sldId id="273" r:id="rId6"/>
    <p:sldId id="274" r:id="rId7"/>
    <p:sldId id="275" r:id="rId8"/>
    <p:sldId id="257" r:id="rId9"/>
    <p:sldId id="259" r:id="rId10"/>
    <p:sldId id="260" r:id="rId11"/>
    <p:sldId id="263" r:id="rId12"/>
    <p:sldId id="264" r:id="rId13"/>
    <p:sldId id="262" r:id="rId14"/>
    <p:sldId id="265" r:id="rId15"/>
    <p:sldId id="266" r:id="rId16"/>
    <p:sldId id="270" r:id="rId17"/>
    <p:sldId id="269" r:id="rId18"/>
    <p:sldId id="268" r:id="rId19"/>
    <p:sldId id="277" r:id="rId20"/>
    <p:sldId id="278" r:id="rId21"/>
    <p:sldId id="279" r:id="rId22"/>
    <p:sldId id="280" r:id="rId23"/>
    <p:sldId id="282" r:id="rId24"/>
    <p:sldId id="261" r:id="rId25"/>
  </p:sldIdLst>
  <p:sldSz cx="18288000" cy="10287000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EaYkUcXm3CrT2V5KTSinrpT4W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F720F-E34B-4E5A-9A0F-E29D0FE7B0FF}" v="726" dt="2025-08-05T18:33:23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nfrey Pires Aragão" userId="a7272183b7b4f9fa" providerId="LiveId" clId="{BEBF720F-E34B-4E5A-9A0F-E29D0FE7B0FF}"/>
    <pc:docChg chg="undo redo custSel addSld delSld modSld sldOrd">
      <pc:chgData name="Dunfrey Pires Aragão" userId="a7272183b7b4f9fa" providerId="LiveId" clId="{BEBF720F-E34B-4E5A-9A0F-E29D0FE7B0FF}" dt="2025-08-05T18:34:44.692" v="3157" actId="14100"/>
      <pc:docMkLst>
        <pc:docMk/>
      </pc:docMkLst>
      <pc:sldChg chg="addSp delSp modSp mod modAnim">
        <pc:chgData name="Dunfrey Pires Aragão" userId="a7272183b7b4f9fa" providerId="LiveId" clId="{BEBF720F-E34B-4E5A-9A0F-E29D0FE7B0FF}" dt="2025-08-03T00:26:24.519" v="195" actId="1076"/>
        <pc:sldMkLst>
          <pc:docMk/>
          <pc:sldMk cId="0" sldId="257"/>
        </pc:sldMkLst>
        <pc:spChg chg="mod">
          <ac:chgData name="Dunfrey Pires Aragão" userId="a7272183b7b4f9fa" providerId="LiveId" clId="{BEBF720F-E34B-4E5A-9A0F-E29D0FE7B0FF}" dt="2025-08-03T00:13:12.003" v="90" actId="20577"/>
          <ac:spMkLst>
            <pc:docMk/>
            <pc:sldMk cId="0" sldId="257"/>
            <ac:spMk id="91" creationId="{00000000-0000-0000-0000-000000000000}"/>
          </ac:spMkLst>
        </pc:spChg>
        <pc:picChg chg="mod">
          <ac:chgData name="Dunfrey Pires Aragão" userId="a7272183b7b4f9fa" providerId="LiveId" clId="{BEBF720F-E34B-4E5A-9A0F-E29D0FE7B0FF}" dt="2025-08-03T00:26:24.519" v="195" actId="1076"/>
          <ac:picMkLst>
            <pc:docMk/>
            <pc:sldMk cId="0" sldId="257"/>
            <ac:picMk id="89" creationId="{00000000-0000-0000-0000-000000000000}"/>
          </ac:picMkLst>
        </pc:picChg>
        <pc:picChg chg="add mod">
          <ac:chgData name="Dunfrey Pires Aragão" userId="a7272183b7b4f9fa" providerId="LiveId" clId="{BEBF720F-E34B-4E5A-9A0F-E29D0FE7B0FF}" dt="2025-08-03T00:13:01.478" v="85" actId="1076"/>
          <ac:picMkLst>
            <pc:docMk/>
            <pc:sldMk cId="0" sldId="257"/>
            <ac:picMk id="1028" creationId="{C9ADF833-25E0-7CC3-24EA-1D2A8130E5FC}"/>
          </ac:picMkLst>
        </pc:picChg>
        <pc:picChg chg="add mod">
          <ac:chgData name="Dunfrey Pires Aragão" userId="a7272183b7b4f9fa" providerId="LiveId" clId="{BEBF720F-E34B-4E5A-9A0F-E29D0FE7B0FF}" dt="2025-08-03T00:17:40.544" v="109" actId="1076"/>
          <ac:picMkLst>
            <pc:docMk/>
            <pc:sldMk cId="0" sldId="257"/>
            <ac:picMk id="1032" creationId="{E2EEDD3B-C183-FDC0-6E64-309D61A7F81B}"/>
          </ac:picMkLst>
        </pc:picChg>
        <pc:picChg chg="add mod">
          <ac:chgData name="Dunfrey Pires Aragão" userId="a7272183b7b4f9fa" providerId="LiveId" clId="{BEBF720F-E34B-4E5A-9A0F-E29D0FE7B0FF}" dt="2025-08-03T00:17:44.112" v="110" actId="1076"/>
          <ac:picMkLst>
            <pc:docMk/>
            <pc:sldMk cId="0" sldId="257"/>
            <ac:picMk id="1034" creationId="{905375EF-F426-4603-7303-E14CF788C0B3}"/>
          </ac:picMkLst>
        </pc:picChg>
        <pc:picChg chg="add mod">
          <ac:chgData name="Dunfrey Pires Aragão" userId="a7272183b7b4f9fa" providerId="LiveId" clId="{BEBF720F-E34B-4E5A-9A0F-E29D0FE7B0FF}" dt="2025-08-03T00:17:36.714" v="108" actId="1076"/>
          <ac:picMkLst>
            <pc:docMk/>
            <pc:sldMk cId="0" sldId="257"/>
            <ac:picMk id="1036" creationId="{06366778-ACB1-3AA1-DBD3-C83EF15B175A}"/>
          </ac:picMkLst>
        </pc:picChg>
      </pc:sldChg>
      <pc:sldChg chg="addSp modSp del mod ord">
        <pc:chgData name="Dunfrey Pires Aragão" userId="a7272183b7b4f9fa" providerId="LiveId" clId="{BEBF720F-E34B-4E5A-9A0F-E29D0FE7B0FF}" dt="2025-08-04T20:13:42.839" v="1814" actId="47"/>
        <pc:sldMkLst>
          <pc:docMk/>
          <pc:sldMk cId="0" sldId="258"/>
        </pc:sldMkLst>
      </pc:sldChg>
      <pc:sldChg chg="addSp modSp mod">
        <pc:chgData name="Dunfrey Pires Aragão" userId="a7272183b7b4f9fa" providerId="LiveId" clId="{BEBF720F-E34B-4E5A-9A0F-E29D0FE7B0FF}" dt="2025-08-03T23:37:13.899" v="706" actId="1076"/>
        <pc:sldMkLst>
          <pc:docMk/>
          <pc:sldMk cId="0" sldId="259"/>
        </pc:sldMkLst>
        <pc:spChg chg="mod">
          <ac:chgData name="Dunfrey Pires Aragão" userId="a7272183b7b4f9fa" providerId="LiveId" clId="{BEBF720F-E34B-4E5A-9A0F-E29D0FE7B0FF}" dt="2025-08-03T23:37:13.899" v="706" actId="1076"/>
          <ac:spMkLst>
            <pc:docMk/>
            <pc:sldMk cId="0" sldId="259"/>
            <ac:spMk id="105" creationId="{00000000-0000-0000-0000-000000000000}"/>
          </ac:spMkLst>
        </pc:spChg>
        <pc:picChg chg="mod">
          <ac:chgData name="Dunfrey Pires Aragão" userId="a7272183b7b4f9fa" providerId="LiveId" clId="{BEBF720F-E34B-4E5A-9A0F-E29D0FE7B0FF}" dt="2025-08-03T00:29:29.585" v="260" actId="14100"/>
          <ac:picMkLst>
            <pc:docMk/>
            <pc:sldMk cId="0" sldId="259"/>
            <ac:picMk id="103" creationId="{00000000-0000-0000-0000-000000000000}"/>
          </ac:picMkLst>
        </pc:picChg>
        <pc:picChg chg="add mod">
          <ac:chgData name="Dunfrey Pires Aragão" userId="a7272183b7b4f9fa" providerId="LiveId" clId="{BEBF720F-E34B-4E5A-9A0F-E29D0FE7B0FF}" dt="2025-08-03T00:30:54.849" v="281" actId="1076"/>
          <ac:picMkLst>
            <pc:docMk/>
            <pc:sldMk cId="0" sldId="259"/>
            <ac:picMk id="3074" creationId="{9295FC8D-A720-440D-988C-06FF9FDB9AC3}"/>
          </ac:picMkLst>
        </pc:picChg>
        <pc:picChg chg="add mod">
          <ac:chgData name="Dunfrey Pires Aragão" userId="a7272183b7b4f9fa" providerId="LiveId" clId="{BEBF720F-E34B-4E5A-9A0F-E29D0FE7B0FF}" dt="2025-08-03T00:30:52.746" v="280" actId="1076"/>
          <ac:picMkLst>
            <pc:docMk/>
            <pc:sldMk cId="0" sldId="259"/>
            <ac:picMk id="3076" creationId="{1948726B-CB43-9968-7CFB-D886A2D8704B}"/>
          </ac:picMkLst>
        </pc:picChg>
      </pc:sldChg>
      <pc:sldChg chg="addSp modSp mod modAnim">
        <pc:chgData name="Dunfrey Pires Aragão" userId="a7272183b7b4f9fa" providerId="LiveId" clId="{BEBF720F-E34B-4E5A-9A0F-E29D0FE7B0FF}" dt="2025-08-03T23:26:12.389" v="615"/>
        <pc:sldMkLst>
          <pc:docMk/>
          <pc:sldMk cId="0" sldId="260"/>
        </pc:sldMkLst>
        <pc:spChg chg="add mod">
          <ac:chgData name="Dunfrey Pires Aragão" userId="a7272183b7b4f9fa" providerId="LiveId" clId="{BEBF720F-E34B-4E5A-9A0F-E29D0FE7B0FF}" dt="2025-08-03T00:36:55.298" v="324" actId="14100"/>
          <ac:spMkLst>
            <pc:docMk/>
            <pc:sldMk cId="0" sldId="260"/>
            <ac:spMk id="2" creationId="{4B7157C9-E8F9-1143-52E5-9730B05BE241}"/>
          </ac:spMkLst>
        </pc:spChg>
        <pc:spChg chg="mod">
          <ac:chgData name="Dunfrey Pires Aragão" userId="a7272183b7b4f9fa" providerId="LiveId" clId="{BEBF720F-E34B-4E5A-9A0F-E29D0FE7B0FF}" dt="2025-08-03T00:32:17.757" v="296" actId="20577"/>
          <ac:spMkLst>
            <pc:docMk/>
            <pc:sldMk cId="0" sldId="260"/>
            <ac:spMk id="112" creationId="{00000000-0000-0000-0000-000000000000}"/>
          </ac:spMkLst>
        </pc:spChg>
        <pc:picChg chg="add mod">
          <ac:chgData name="Dunfrey Pires Aragão" userId="a7272183b7b4f9fa" providerId="LiveId" clId="{BEBF720F-E34B-4E5A-9A0F-E29D0FE7B0FF}" dt="2025-08-03T23:25:54.526" v="610" actId="1076"/>
          <ac:picMkLst>
            <pc:docMk/>
            <pc:sldMk cId="0" sldId="260"/>
            <ac:picMk id="3" creationId="{E5C39548-EFE1-BB18-CF68-81768F9BFD7B}"/>
          </ac:picMkLst>
        </pc:picChg>
        <pc:picChg chg="add mod">
          <ac:chgData name="Dunfrey Pires Aragão" userId="a7272183b7b4f9fa" providerId="LiveId" clId="{BEBF720F-E34B-4E5A-9A0F-E29D0FE7B0FF}" dt="2025-08-03T23:25:59.246" v="612" actId="1076"/>
          <ac:picMkLst>
            <pc:docMk/>
            <pc:sldMk cId="0" sldId="260"/>
            <ac:picMk id="4" creationId="{A81EC4B4-994C-498D-15A3-63413A4ED6B5}"/>
          </ac:picMkLst>
        </pc:picChg>
        <pc:picChg chg="mod">
          <ac:chgData name="Dunfrey Pires Aragão" userId="a7272183b7b4f9fa" providerId="LiveId" clId="{BEBF720F-E34B-4E5A-9A0F-E29D0FE7B0FF}" dt="2025-08-03T00:35:14.851" v="299" actId="1076"/>
          <ac:picMkLst>
            <pc:docMk/>
            <pc:sldMk cId="0" sldId="260"/>
            <ac:picMk id="110" creationId="{00000000-0000-0000-0000-000000000000}"/>
          </ac:picMkLst>
        </pc:picChg>
        <pc:picChg chg="add mod">
          <ac:chgData name="Dunfrey Pires Aragão" userId="a7272183b7b4f9fa" providerId="LiveId" clId="{BEBF720F-E34B-4E5A-9A0F-E29D0FE7B0FF}" dt="2025-08-03T23:25:48.759" v="608" actId="1076"/>
          <ac:picMkLst>
            <pc:docMk/>
            <pc:sldMk cId="0" sldId="260"/>
            <ac:picMk id="1026" creationId="{D93D4098-0CB2-D528-D982-31D75429E8FA}"/>
          </ac:picMkLst>
        </pc:picChg>
        <pc:picChg chg="add mod">
          <ac:chgData name="Dunfrey Pires Aragão" userId="a7272183b7b4f9fa" providerId="LiveId" clId="{BEBF720F-E34B-4E5A-9A0F-E29D0FE7B0FF}" dt="2025-08-03T00:36:35.228" v="320" actId="1076"/>
          <ac:picMkLst>
            <pc:docMk/>
            <pc:sldMk cId="0" sldId="260"/>
            <ac:picMk id="4098" creationId="{85546710-BC2B-E0E2-0413-F6D7FC8C2579}"/>
          </ac:picMkLst>
        </pc:picChg>
        <pc:picChg chg="add mod">
          <ac:chgData name="Dunfrey Pires Aragão" userId="a7272183b7b4f9fa" providerId="LiveId" clId="{BEBF720F-E34B-4E5A-9A0F-E29D0FE7B0FF}" dt="2025-08-03T00:36:28.698" v="319" actId="1076"/>
          <ac:picMkLst>
            <pc:docMk/>
            <pc:sldMk cId="0" sldId="260"/>
            <ac:picMk id="4100" creationId="{D8CDF563-D201-69DC-FFCE-08968C59A5F5}"/>
          </ac:picMkLst>
        </pc:picChg>
      </pc:sldChg>
      <pc:sldChg chg="new del">
        <pc:chgData name="Dunfrey Pires Aragão" userId="a7272183b7b4f9fa" providerId="LiveId" clId="{BEBF720F-E34B-4E5A-9A0F-E29D0FE7B0FF}" dt="2025-08-02T19:52:11.856" v="1" actId="2696"/>
        <pc:sldMkLst>
          <pc:docMk/>
          <pc:sldMk cId="1450792625" sldId="262"/>
        </pc:sldMkLst>
      </pc:sldChg>
      <pc:sldChg chg="addSp delSp modSp add mod ord">
        <pc:chgData name="Dunfrey Pires Aragão" userId="a7272183b7b4f9fa" providerId="LiveId" clId="{BEBF720F-E34B-4E5A-9A0F-E29D0FE7B0FF}" dt="2025-08-03T23:37:28.969" v="708"/>
        <pc:sldMkLst>
          <pc:docMk/>
          <pc:sldMk cId="1458883685" sldId="262"/>
        </pc:sldMkLst>
        <pc:spChg chg="add mod">
          <ac:chgData name="Dunfrey Pires Aragão" userId="a7272183b7b4f9fa" providerId="LiveId" clId="{BEBF720F-E34B-4E5A-9A0F-E29D0FE7B0FF}" dt="2025-08-03T00:45:34.925" v="399" actId="1076"/>
          <ac:spMkLst>
            <pc:docMk/>
            <pc:sldMk cId="1458883685" sldId="262"/>
            <ac:spMk id="2" creationId="{AF1D1238-3519-2610-8F36-80E647FAAA3A}"/>
          </ac:spMkLst>
        </pc:spChg>
        <pc:spChg chg="add mod">
          <ac:chgData name="Dunfrey Pires Aragão" userId="a7272183b7b4f9fa" providerId="LiveId" clId="{BEBF720F-E34B-4E5A-9A0F-E29D0FE7B0FF}" dt="2025-08-03T00:49:45.969" v="527" actId="1038"/>
          <ac:spMkLst>
            <pc:docMk/>
            <pc:sldMk cId="1458883685" sldId="262"/>
            <ac:spMk id="3" creationId="{8FC45A52-8F9F-DD54-97A5-5E3E87EE235B}"/>
          </ac:spMkLst>
        </pc:spChg>
        <pc:spChg chg="add mod">
          <ac:chgData name="Dunfrey Pires Aragão" userId="a7272183b7b4f9fa" providerId="LiveId" clId="{BEBF720F-E34B-4E5A-9A0F-E29D0FE7B0FF}" dt="2025-08-03T00:49:51.115" v="529" actId="1038"/>
          <ac:spMkLst>
            <pc:docMk/>
            <pc:sldMk cId="1458883685" sldId="262"/>
            <ac:spMk id="4" creationId="{C22252AA-F817-CA9C-9D51-23480398125A}"/>
          </ac:spMkLst>
        </pc:spChg>
        <pc:spChg chg="add mod">
          <ac:chgData name="Dunfrey Pires Aragão" userId="a7272183b7b4f9fa" providerId="LiveId" clId="{BEBF720F-E34B-4E5A-9A0F-E29D0FE7B0FF}" dt="2025-08-03T00:47:04.292" v="496" actId="20577"/>
          <ac:spMkLst>
            <pc:docMk/>
            <pc:sldMk cId="1458883685" sldId="262"/>
            <ac:spMk id="5" creationId="{B415615F-755B-EDB9-0353-77B4493F2EA9}"/>
          </ac:spMkLst>
        </pc:spChg>
        <pc:spChg chg="add mod">
          <ac:chgData name="Dunfrey Pires Aragão" userId="a7272183b7b4f9fa" providerId="LiveId" clId="{BEBF720F-E34B-4E5A-9A0F-E29D0FE7B0FF}" dt="2025-08-03T00:47:18.697" v="510" actId="20577"/>
          <ac:spMkLst>
            <pc:docMk/>
            <pc:sldMk cId="1458883685" sldId="262"/>
            <ac:spMk id="6" creationId="{3D40BE8C-F364-5821-9146-D05913555E32}"/>
          </ac:spMkLst>
        </pc:spChg>
        <pc:spChg chg="mod">
          <ac:chgData name="Dunfrey Pires Aragão" userId="a7272183b7b4f9fa" providerId="LiveId" clId="{BEBF720F-E34B-4E5A-9A0F-E29D0FE7B0FF}" dt="2025-08-03T00:47:50.343" v="517" actId="5793"/>
          <ac:spMkLst>
            <pc:docMk/>
            <pc:sldMk cId="1458883685" sldId="262"/>
            <ac:spMk id="112" creationId="{1E4868EF-38FD-AF9C-6F31-B39098804A66}"/>
          </ac:spMkLst>
        </pc:spChg>
        <pc:picChg chg="mod">
          <ac:chgData name="Dunfrey Pires Aragão" userId="a7272183b7b4f9fa" providerId="LiveId" clId="{BEBF720F-E34B-4E5A-9A0F-E29D0FE7B0FF}" dt="2025-08-03T00:46:30.158" v="473" actId="1076"/>
          <ac:picMkLst>
            <pc:docMk/>
            <pc:sldMk cId="1458883685" sldId="262"/>
            <ac:picMk id="110" creationId="{F569F921-8906-4DFC-0452-DB4109FCFF06}"/>
          </ac:picMkLst>
        </pc:picChg>
        <pc:picChg chg="add mod">
          <ac:chgData name="Dunfrey Pires Aragão" userId="a7272183b7b4f9fa" providerId="LiveId" clId="{BEBF720F-E34B-4E5A-9A0F-E29D0FE7B0FF}" dt="2025-08-03T00:47:42.290" v="513" actId="732"/>
          <ac:picMkLst>
            <pc:docMk/>
            <pc:sldMk cId="1458883685" sldId="262"/>
            <ac:picMk id="5122" creationId="{B229921A-95BD-6C20-7D24-CCDECD13EBAD}"/>
          </ac:picMkLst>
        </pc:picChg>
        <pc:picChg chg="add mod">
          <ac:chgData name="Dunfrey Pires Aragão" userId="a7272183b7b4f9fa" providerId="LiveId" clId="{BEBF720F-E34B-4E5A-9A0F-E29D0FE7B0FF}" dt="2025-08-03T00:44:33.392" v="364" actId="1076"/>
          <ac:picMkLst>
            <pc:docMk/>
            <pc:sldMk cId="1458883685" sldId="262"/>
            <ac:picMk id="5126" creationId="{C3F034FF-32D6-68FD-5206-26EADD5CA842}"/>
          </ac:picMkLst>
        </pc:picChg>
      </pc:sldChg>
      <pc:sldChg chg="addSp modSp add mod modAnim">
        <pc:chgData name="Dunfrey Pires Aragão" userId="a7272183b7b4f9fa" providerId="LiveId" clId="{BEBF720F-E34B-4E5A-9A0F-E29D0FE7B0FF}" dt="2025-08-03T23:36:31.601" v="692"/>
        <pc:sldMkLst>
          <pc:docMk/>
          <pc:sldMk cId="4060919478" sldId="263"/>
        </pc:sldMkLst>
        <pc:spChg chg="mod">
          <ac:chgData name="Dunfrey Pires Aragão" userId="a7272183b7b4f9fa" providerId="LiveId" clId="{BEBF720F-E34B-4E5A-9A0F-E29D0FE7B0FF}" dt="2025-08-03T14:36:51.463" v="586" actId="1076"/>
          <ac:spMkLst>
            <pc:docMk/>
            <pc:sldMk cId="4060919478" sldId="263"/>
            <ac:spMk id="112" creationId="{0E1143CE-73F7-293F-A04C-114CDB19BFB4}"/>
          </ac:spMkLst>
        </pc:spChg>
        <pc:picChg chg="mod">
          <ac:chgData name="Dunfrey Pires Aragão" userId="a7272183b7b4f9fa" providerId="LiveId" clId="{BEBF720F-E34B-4E5A-9A0F-E29D0FE7B0FF}" dt="2025-08-03T23:36:12.169" v="689" actId="1076"/>
          <ac:picMkLst>
            <pc:docMk/>
            <pc:sldMk cId="4060919478" sldId="263"/>
            <ac:picMk id="110" creationId="{58D8D5D5-D091-13D6-18A7-7BCDDB9CCC4A}"/>
          </ac:picMkLst>
        </pc:picChg>
        <pc:picChg chg="add mod">
          <ac:chgData name="Dunfrey Pires Aragão" userId="a7272183b7b4f9fa" providerId="LiveId" clId="{BEBF720F-E34B-4E5A-9A0F-E29D0FE7B0FF}" dt="2025-08-03T23:36:09.732" v="685" actId="1076"/>
          <ac:picMkLst>
            <pc:docMk/>
            <pc:sldMk cId="4060919478" sldId="263"/>
            <ac:picMk id="1026" creationId="{0B9AD412-A67C-0AEF-0151-499FE41F9B22}"/>
          </ac:picMkLst>
        </pc:picChg>
        <pc:picChg chg="add mod">
          <ac:chgData name="Dunfrey Pires Aragão" userId="a7272183b7b4f9fa" providerId="LiveId" clId="{BEBF720F-E34B-4E5A-9A0F-E29D0FE7B0FF}" dt="2025-08-03T23:36:09.732" v="685" actId="1076"/>
          <ac:picMkLst>
            <pc:docMk/>
            <pc:sldMk cId="4060919478" sldId="263"/>
            <ac:picMk id="1028" creationId="{262EEA2D-ADF3-2DDF-8B38-6C0CC1FD194D}"/>
          </ac:picMkLst>
        </pc:picChg>
        <pc:picChg chg="add mod">
          <ac:chgData name="Dunfrey Pires Aragão" userId="a7272183b7b4f9fa" providerId="LiveId" clId="{BEBF720F-E34B-4E5A-9A0F-E29D0FE7B0FF}" dt="2025-08-03T23:36:18.728" v="691" actId="1076"/>
          <ac:picMkLst>
            <pc:docMk/>
            <pc:sldMk cId="4060919478" sldId="263"/>
            <ac:picMk id="3074" creationId="{09138FC7-FE04-EA7E-79B5-46F7C83242C8}"/>
          </ac:picMkLst>
        </pc:picChg>
      </pc:sldChg>
      <pc:sldChg chg="addSp delSp modSp add mod ord">
        <pc:chgData name="Dunfrey Pires Aragão" userId="a7272183b7b4f9fa" providerId="LiveId" clId="{BEBF720F-E34B-4E5A-9A0F-E29D0FE7B0FF}" dt="2025-08-03T23:34:30.344" v="682" actId="1076"/>
        <pc:sldMkLst>
          <pc:docMk/>
          <pc:sldMk cId="2480116363" sldId="264"/>
        </pc:sldMkLst>
        <pc:spChg chg="mod">
          <ac:chgData name="Dunfrey Pires Aragão" userId="a7272183b7b4f9fa" providerId="LiveId" clId="{BEBF720F-E34B-4E5A-9A0F-E29D0FE7B0FF}" dt="2025-08-03T23:34:24" v="679" actId="20577"/>
          <ac:spMkLst>
            <pc:docMk/>
            <pc:sldMk cId="2480116363" sldId="264"/>
            <ac:spMk id="112" creationId="{530A8537-B630-6B78-C3B8-C0424637EB0C}"/>
          </ac:spMkLst>
        </pc:spChg>
        <pc:picChg chg="mod">
          <ac:chgData name="Dunfrey Pires Aragão" userId="a7272183b7b4f9fa" providerId="LiveId" clId="{BEBF720F-E34B-4E5A-9A0F-E29D0FE7B0FF}" dt="2025-08-03T23:29:03.362" v="652" actId="14100"/>
          <ac:picMkLst>
            <pc:docMk/>
            <pc:sldMk cId="2480116363" sldId="264"/>
            <ac:picMk id="110" creationId="{9FEFC5E2-64E4-01FB-AE7B-3D13917D2B2F}"/>
          </ac:picMkLst>
        </pc:picChg>
        <pc:picChg chg="add mod">
          <ac:chgData name="Dunfrey Pires Aragão" userId="a7272183b7b4f9fa" providerId="LiveId" clId="{BEBF720F-E34B-4E5A-9A0F-E29D0FE7B0FF}" dt="2025-08-03T23:34:30.344" v="682" actId="1076"/>
          <ac:picMkLst>
            <pc:docMk/>
            <pc:sldMk cId="2480116363" sldId="264"/>
            <ac:picMk id="2052" creationId="{BF28A4C9-7381-1940-E0C1-2D9DBA82B0F6}"/>
          </ac:picMkLst>
        </pc:picChg>
      </pc:sldChg>
      <pc:sldChg chg="addSp modSp add mod modAnim">
        <pc:chgData name="Dunfrey Pires Aragão" userId="a7272183b7b4f9fa" providerId="LiveId" clId="{BEBF720F-E34B-4E5A-9A0F-E29D0FE7B0FF}" dt="2025-08-03T23:41:13.713" v="766"/>
        <pc:sldMkLst>
          <pc:docMk/>
          <pc:sldMk cId="85031420" sldId="265"/>
        </pc:sldMkLst>
        <pc:spChg chg="mod">
          <ac:chgData name="Dunfrey Pires Aragão" userId="a7272183b7b4f9fa" providerId="LiveId" clId="{BEBF720F-E34B-4E5A-9A0F-E29D0FE7B0FF}" dt="2025-08-03T23:39:20.188" v="755" actId="6549"/>
          <ac:spMkLst>
            <pc:docMk/>
            <pc:sldMk cId="85031420" sldId="265"/>
            <ac:spMk id="112" creationId="{09D1C890-3FE5-6956-7E84-F62263E16AA0}"/>
          </ac:spMkLst>
        </pc:spChg>
        <pc:picChg chg="mod">
          <ac:chgData name="Dunfrey Pires Aragão" userId="a7272183b7b4f9fa" providerId="LiveId" clId="{BEBF720F-E34B-4E5A-9A0F-E29D0FE7B0FF}" dt="2025-08-03T23:40:41.148" v="759" actId="14100"/>
          <ac:picMkLst>
            <pc:docMk/>
            <pc:sldMk cId="85031420" sldId="265"/>
            <ac:picMk id="110" creationId="{8C804743-C4DE-4415-BE1E-02F8FD97DADA}"/>
          </ac:picMkLst>
        </pc:picChg>
        <pc:picChg chg="add mod">
          <ac:chgData name="Dunfrey Pires Aragão" userId="a7272183b7b4f9fa" providerId="LiveId" clId="{BEBF720F-E34B-4E5A-9A0F-E29D0FE7B0FF}" dt="2025-08-03T23:39:27.025" v="756" actId="1076"/>
          <ac:picMkLst>
            <pc:docMk/>
            <pc:sldMk cId="85031420" sldId="265"/>
            <ac:picMk id="4098" creationId="{3B6B48DE-98D4-9457-DC54-757781775A2A}"/>
          </ac:picMkLst>
        </pc:picChg>
        <pc:picChg chg="add mod">
          <ac:chgData name="Dunfrey Pires Aragão" userId="a7272183b7b4f9fa" providerId="LiveId" clId="{BEBF720F-E34B-4E5A-9A0F-E29D0FE7B0FF}" dt="2025-08-03T23:41:08.387" v="765" actId="1076"/>
          <ac:picMkLst>
            <pc:docMk/>
            <pc:sldMk cId="85031420" sldId="265"/>
            <ac:picMk id="4100" creationId="{DF8532AD-16CD-93CD-B88C-F38F18DCAD41}"/>
          </ac:picMkLst>
        </pc:picChg>
      </pc:sldChg>
      <pc:sldChg chg="addSp delSp modSp add mod modAnim">
        <pc:chgData name="Dunfrey Pires Aragão" userId="a7272183b7b4f9fa" providerId="LiveId" clId="{BEBF720F-E34B-4E5A-9A0F-E29D0FE7B0FF}" dt="2025-08-04T19:22:22.579" v="1619" actId="1076"/>
        <pc:sldMkLst>
          <pc:docMk/>
          <pc:sldMk cId="1611498639" sldId="266"/>
        </pc:sldMkLst>
        <pc:spChg chg="add mod">
          <ac:chgData name="Dunfrey Pires Aragão" userId="a7272183b7b4f9fa" providerId="LiveId" clId="{BEBF720F-E34B-4E5A-9A0F-E29D0FE7B0FF}" dt="2025-08-04T19:20:29.978" v="1564" actId="1076"/>
          <ac:spMkLst>
            <pc:docMk/>
            <pc:sldMk cId="1611498639" sldId="266"/>
            <ac:spMk id="10" creationId="{813AFC5D-5C34-58FA-976D-004FC9BD28E3}"/>
          </ac:spMkLst>
        </pc:spChg>
        <pc:spChg chg="add mod">
          <ac:chgData name="Dunfrey Pires Aragão" userId="a7272183b7b4f9fa" providerId="LiveId" clId="{BEBF720F-E34B-4E5A-9A0F-E29D0FE7B0FF}" dt="2025-08-04T18:47:45.121" v="1156" actId="1076"/>
          <ac:spMkLst>
            <pc:docMk/>
            <pc:sldMk cId="1611498639" sldId="266"/>
            <ac:spMk id="12" creationId="{68E08963-122B-31EE-F555-8F1A53A0FBA2}"/>
          </ac:spMkLst>
        </pc:spChg>
        <pc:spChg chg="add mod">
          <ac:chgData name="Dunfrey Pires Aragão" userId="a7272183b7b4f9fa" providerId="LiveId" clId="{BEBF720F-E34B-4E5A-9A0F-E29D0FE7B0FF}" dt="2025-08-04T18:51:35.873" v="1309" actId="20577"/>
          <ac:spMkLst>
            <pc:docMk/>
            <pc:sldMk cId="1611498639" sldId="266"/>
            <ac:spMk id="14" creationId="{75F261D1-C68E-1F16-48AC-3F16D8C05474}"/>
          </ac:spMkLst>
        </pc:spChg>
        <pc:spChg chg="add del mod">
          <ac:chgData name="Dunfrey Pires Aragão" userId="a7272183b7b4f9fa" providerId="LiveId" clId="{BEBF720F-E34B-4E5A-9A0F-E29D0FE7B0FF}" dt="2025-08-04T19:21:56.159" v="1614" actId="478"/>
          <ac:spMkLst>
            <pc:docMk/>
            <pc:sldMk cId="1611498639" sldId="266"/>
            <ac:spMk id="18" creationId="{0E43E542-2F69-601A-1787-084B67C9B016}"/>
          </ac:spMkLst>
        </pc:spChg>
        <pc:spChg chg="add mod">
          <ac:chgData name="Dunfrey Pires Aragão" userId="a7272183b7b4f9fa" providerId="LiveId" clId="{BEBF720F-E34B-4E5A-9A0F-E29D0FE7B0FF}" dt="2025-08-04T19:21:59.589" v="1616" actId="1076"/>
          <ac:spMkLst>
            <pc:docMk/>
            <pc:sldMk cId="1611498639" sldId="266"/>
            <ac:spMk id="19" creationId="{BDA3FD1A-F785-977E-1672-74A0043A6A50}"/>
          </ac:spMkLst>
        </pc:spChg>
        <pc:spChg chg="mod">
          <ac:chgData name="Dunfrey Pires Aragão" userId="a7272183b7b4f9fa" providerId="LiveId" clId="{BEBF720F-E34B-4E5A-9A0F-E29D0FE7B0FF}" dt="2025-08-04T00:15:47.048" v="817" actId="20577"/>
          <ac:spMkLst>
            <pc:docMk/>
            <pc:sldMk cId="1611498639" sldId="266"/>
            <ac:spMk id="112" creationId="{249E6DF7-2467-5D0A-0E86-6B756D68FD97}"/>
          </ac:spMkLst>
        </pc:spChg>
        <pc:picChg chg="add del mod">
          <ac:chgData name="Dunfrey Pires Aragão" userId="a7272183b7b4f9fa" providerId="LiveId" clId="{BEBF720F-E34B-4E5A-9A0F-E29D0FE7B0FF}" dt="2025-08-04T18:36:50.447" v="841" actId="478"/>
          <ac:picMkLst>
            <pc:docMk/>
            <pc:sldMk cId="1611498639" sldId="266"/>
            <ac:picMk id="3" creationId="{9A836111-4B24-E423-8A2C-E6C8FD0D9CAA}"/>
          </ac:picMkLst>
        </pc:picChg>
        <pc:picChg chg="add del mod">
          <ac:chgData name="Dunfrey Pires Aragão" userId="a7272183b7b4f9fa" providerId="LiveId" clId="{BEBF720F-E34B-4E5A-9A0F-E29D0FE7B0FF}" dt="2025-08-04T19:20:10.152" v="1557" actId="478"/>
          <ac:picMkLst>
            <pc:docMk/>
            <pc:sldMk cId="1611498639" sldId="266"/>
            <ac:picMk id="4" creationId="{723D1523-EE20-5DB5-BFB4-EBC4FCD063C6}"/>
          </ac:picMkLst>
        </pc:picChg>
        <pc:picChg chg="add del mod">
          <ac:chgData name="Dunfrey Pires Aragão" userId="a7272183b7b4f9fa" providerId="LiveId" clId="{BEBF720F-E34B-4E5A-9A0F-E29D0FE7B0FF}" dt="2025-08-04T18:30:55.200" v="836" actId="478"/>
          <ac:picMkLst>
            <pc:docMk/>
            <pc:sldMk cId="1611498639" sldId="266"/>
            <ac:picMk id="5" creationId="{F03293A2-A52A-1800-718F-8B5FD27C4659}"/>
          </ac:picMkLst>
        </pc:picChg>
        <pc:picChg chg="add del mod">
          <ac:chgData name="Dunfrey Pires Aragão" userId="a7272183b7b4f9fa" providerId="LiveId" clId="{BEBF720F-E34B-4E5A-9A0F-E29D0FE7B0FF}" dt="2025-08-04T19:20:20.527" v="1561" actId="478"/>
          <ac:picMkLst>
            <pc:docMk/>
            <pc:sldMk cId="1611498639" sldId="266"/>
            <ac:picMk id="7" creationId="{4107E4E7-0C6A-F376-0EF4-4E4057B70CFE}"/>
          </ac:picMkLst>
        </pc:picChg>
        <pc:picChg chg="add del mod">
          <ac:chgData name="Dunfrey Pires Aragão" userId="a7272183b7b4f9fa" providerId="LiveId" clId="{BEBF720F-E34B-4E5A-9A0F-E29D0FE7B0FF}" dt="2025-08-04T19:20:11.700" v="1558" actId="478"/>
          <ac:picMkLst>
            <pc:docMk/>
            <pc:sldMk cId="1611498639" sldId="266"/>
            <ac:picMk id="9" creationId="{963600A4-5628-EA12-D2BB-E9C414668BCB}"/>
          </ac:picMkLst>
        </pc:picChg>
        <pc:picChg chg="add mod">
          <ac:chgData name="Dunfrey Pires Aragão" userId="a7272183b7b4f9fa" providerId="LiveId" clId="{BEBF720F-E34B-4E5A-9A0F-E29D0FE7B0FF}" dt="2025-08-04T19:20:38.549" v="1567" actId="1076"/>
          <ac:picMkLst>
            <pc:docMk/>
            <pc:sldMk cId="1611498639" sldId="266"/>
            <ac:picMk id="11" creationId="{451A527D-F1F5-0860-6970-A902753AB202}"/>
          </ac:picMkLst>
        </pc:picChg>
        <pc:picChg chg="add mod">
          <ac:chgData name="Dunfrey Pires Aragão" userId="a7272183b7b4f9fa" providerId="LiveId" clId="{BEBF720F-E34B-4E5A-9A0F-E29D0FE7B0FF}" dt="2025-08-04T19:20:42.118" v="1568" actId="1076"/>
          <ac:picMkLst>
            <pc:docMk/>
            <pc:sldMk cId="1611498639" sldId="266"/>
            <ac:picMk id="13" creationId="{06120805-1425-46C5-FF3F-2ED7B1733726}"/>
          </ac:picMkLst>
        </pc:picChg>
        <pc:picChg chg="add mod ord">
          <ac:chgData name="Dunfrey Pires Aragão" userId="a7272183b7b4f9fa" providerId="LiveId" clId="{BEBF720F-E34B-4E5A-9A0F-E29D0FE7B0FF}" dt="2025-08-04T19:21:26.562" v="1611" actId="1037"/>
          <ac:picMkLst>
            <pc:docMk/>
            <pc:sldMk cId="1611498639" sldId="266"/>
            <ac:picMk id="16" creationId="{97E045ED-FAF2-67AE-EBB3-717CDB885F18}"/>
          </ac:picMkLst>
        </pc:picChg>
        <pc:picChg chg="add mod">
          <ac:chgData name="Dunfrey Pires Aragão" userId="a7272183b7b4f9fa" providerId="LiveId" clId="{BEBF720F-E34B-4E5A-9A0F-E29D0FE7B0FF}" dt="2025-08-04T19:22:22.579" v="1619" actId="1076"/>
          <ac:picMkLst>
            <pc:docMk/>
            <pc:sldMk cId="1611498639" sldId="266"/>
            <ac:picMk id="21" creationId="{69BEECF1-88FF-AF84-6451-4FAB04B32A40}"/>
          </ac:picMkLst>
        </pc:picChg>
        <pc:picChg chg="mod">
          <ac:chgData name="Dunfrey Pires Aragão" userId="a7272183b7b4f9fa" providerId="LiveId" clId="{BEBF720F-E34B-4E5A-9A0F-E29D0FE7B0FF}" dt="2025-08-04T19:20:29.978" v="1564" actId="1076"/>
          <ac:picMkLst>
            <pc:docMk/>
            <pc:sldMk cId="1611498639" sldId="266"/>
            <ac:picMk id="110" creationId="{7B6880D8-22AD-D33E-852A-43A248FA3329}"/>
          </ac:picMkLst>
        </pc:picChg>
        <pc:picChg chg="add mod">
          <ac:chgData name="Dunfrey Pires Aragão" userId="a7272183b7b4f9fa" providerId="LiveId" clId="{BEBF720F-E34B-4E5A-9A0F-E29D0FE7B0FF}" dt="2025-08-04T19:20:29.978" v="1564" actId="1076"/>
          <ac:picMkLst>
            <pc:docMk/>
            <pc:sldMk cId="1611498639" sldId="266"/>
            <ac:picMk id="1026" creationId="{5815F52D-B6AE-6DD4-3A5D-FD74BB35FF3E}"/>
          </ac:picMkLst>
        </pc:picChg>
      </pc:sldChg>
      <pc:sldChg chg="addSp delSp modSp add del mod">
        <pc:chgData name="Dunfrey Pires Aragão" userId="a7272183b7b4f9fa" providerId="LiveId" clId="{BEBF720F-E34B-4E5A-9A0F-E29D0FE7B0FF}" dt="2025-08-04T19:22:01.421" v="1617" actId="47"/>
        <pc:sldMkLst>
          <pc:docMk/>
          <pc:sldMk cId="1595534256" sldId="267"/>
        </pc:sldMkLst>
        <pc:spChg chg="add mod">
          <ac:chgData name="Dunfrey Pires Aragão" userId="a7272183b7b4f9fa" providerId="LiveId" clId="{BEBF720F-E34B-4E5A-9A0F-E29D0FE7B0FF}" dt="2025-08-04T18:59:10.693" v="1479"/>
          <ac:spMkLst>
            <pc:docMk/>
            <pc:sldMk cId="1595534256" sldId="267"/>
            <ac:spMk id="2" creationId="{DAFE0870-B703-37CD-DA58-8DC011360697}"/>
          </ac:spMkLst>
        </pc:spChg>
        <pc:spChg chg="add mod">
          <ac:chgData name="Dunfrey Pires Aragão" userId="a7272183b7b4f9fa" providerId="LiveId" clId="{BEBF720F-E34B-4E5A-9A0F-E29D0FE7B0FF}" dt="2025-08-04T19:00:04.260" v="1539" actId="1076"/>
          <ac:spMkLst>
            <pc:docMk/>
            <pc:sldMk cId="1595534256" sldId="267"/>
            <ac:spMk id="4" creationId="{63813B1A-24D7-948C-C73A-6278A832D913}"/>
          </ac:spMkLst>
        </pc:spChg>
        <pc:spChg chg="mod">
          <ac:chgData name="Dunfrey Pires Aragão" userId="a7272183b7b4f9fa" providerId="LiveId" clId="{BEBF720F-E34B-4E5A-9A0F-E29D0FE7B0FF}" dt="2025-08-04T18:54:45.586" v="1396" actId="1036"/>
          <ac:spMkLst>
            <pc:docMk/>
            <pc:sldMk cId="1595534256" sldId="267"/>
            <ac:spMk id="112" creationId="{3F52358E-791F-1F98-D561-9C5B31E19A1D}"/>
          </ac:spMkLst>
        </pc:spChg>
        <pc:picChg chg="add del mod">
          <ac:chgData name="Dunfrey Pires Aragão" userId="a7272183b7b4f9fa" providerId="LiveId" clId="{BEBF720F-E34B-4E5A-9A0F-E29D0FE7B0FF}" dt="2025-08-04T19:01:03.966" v="1542" actId="478"/>
          <ac:picMkLst>
            <pc:docMk/>
            <pc:sldMk cId="1595534256" sldId="267"/>
            <ac:picMk id="6" creationId="{80574FA5-AEFA-590B-A1AE-4CE18C7D268E}"/>
          </ac:picMkLst>
        </pc:picChg>
        <pc:picChg chg="add del mod">
          <ac:chgData name="Dunfrey Pires Aragão" userId="a7272183b7b4f9fa" providerId="LiveId" clId="{BEBF720F-E34B-4E5A-9A0F-E29D0FE7B0FF}" dt="2025-08-04T19:01:25" v="1546" actId="478"/>
          <ac:picMkLst>
            <pc:docMk/>
            <pc:sldMk cId="1595534256" sldId="267"/>
            <ac:picMk id="8" creationId="{631E224E-0F26-AAC2-64CF-EFBF5E483482}"/>
          </ac:picMkLst>
        </pc:picChg>
        <pc:picChg chg="add del mod">
          <ac:chgData name="Dunfrey Pires Aragão" userId="a7272183b7b4f9fa" providerId="LiveId" clId="{BEBF720F-E34B-4E5A-9A0F-E29D0FE7B0FF}" dt="2025-08-04T19:19:38.821" v="1556" actId="478"/>
          <ac:picMkLst>
            <pc:docMk/>
            <pc:sldMk cId="1595534256" sldId="267"/>
            <ac:picMk id="10" creationId="{956261FA-0813-1378-76D7-8A82F75F0896}"/>
          </ac:picMkLst>
        </pc:picChg>
      </pc:sldChg>
      <pc:sldChg chg="addSp delSp modSp add mod">
        <pc:chgData name="Dunfrey Pires Aragão" userId="a7272183b7b4f9fa" providerId="LiveId" clId="{BEBF720F-E34B-4E5A-9A0F-E29D0FE7B0FF}" dt="2025-08-05T14:47:32.155" v="2832" actId="255"/>
        <pc:sldMkLst>
          <pc:docMk/>
          <pc:sldMk cId="2697673226" sldId="268"/>
        </pc:sldMkLst>
        <pc:spChg chg="add del mod">
          <ac:chgData name="Dunfrey Pires Aragão" userId="a7272183b7b4f9fa" providerId="LiveId" clId="{BEBF720F-E34B-4E5A-9A0F-E29D0FE7B0FF}" dt="2025-08-05T14:44:22.364" v="2740" actId="478"/>
          <ac:spMkLst>
            <pc:docMk/>
            <pc:sldMk cId="2697673226" sldId="268"/>
            <ac:spMk id="2" creationId="{2F7AD1AD-64C5-717F-17B5-C75B09E70C97}"/>
          </ac:spMkLst>
        </pc:spChg>
        <pc:spChg chg="add">
          <ac:chgData name="Dunfrey Pires Aragão" userId="a7272183b7b4f9fa" providerId="LiveId" clId="{BEBF720F-E34B-4E5A-9A0F-E29D0FE7B0FF}" dt="2025-08-05T14:44:09.130" v="2736"/>
          <ac:spMkLst>
            <pc:docMk/>
            <pc:sldMk cId="2697673226" sldId="268"/>
            <ac:spMk id="3" creationId="{1C1BED2D-86FA-98E1-B7D7-4617F2A741E5}"/>
          </ac:spMkLst>
        </pc:spChg>
        <pc:spChg chg="add">
          <ac:chgData name="Dunfrey Pires Aragão" userId="a7272183b7b4f9fa" providerId="LiveId" clId="{BEBF720F-E34B-4E5A-9A0F-E29D0FE7B0FF}" dt="2025-08-05T14:44:12.125" v="2738"/>
          <ac:spMkLst>
            <pc:docMk/>
            <pc:sldMk cId="2697673226" sldId="268"/>
            <ac:spMk id="4" creationId="{B63C08DA-6729-C739-897B-5B96EF0818D9}"/>
          </ac:spMkLst>
        </pc:spChg>
        <pc:spChg chg="add del">
          <ac:chgData name="Dunfrey Pires Aragão" userId="a7272183b7b4f9fa" providerId="LiveId" clId="{BEBF720F-E34B-4E5A-9A0F-E29D0FE7B0FF}" dt="2025-08-05T14:44:22.364" v="2740" actId="478"/>
          <ac:spMkLst>
            <pc:docMk/>
            <pc:sldMk cId="2697673226" sldId="268"/>
            <ac:spMk id="5" creationId="{C98E2801-AD6A-0B58-7CDB-1E991FEF9131}"/>
          </ac:spMkLst>
        </pc:spChg>
        <pc:spChg chg="add mod">
          <ac:chgData name="Dunfrey Pires Aragão" userId="a7272183b7b4f9fa" providerId="LiveId" clId="{BEBF720F-E34B-4E5A-9A0F-E29D0FE7B0FF}" dt="2025-08-05T14:47:32.155" v="2832" actId="255"/>
          <ac:spMkLst>
            <pc:docMk/>
            <pc:sldMk cId="2697673226" sldId="268"/>
            <ac:spMk id="6" creationId="{FAC270DD-8EF1-7F95-B0A7-33058590D63D}"/>
          </ac:spMkLst>
        </pc:spChg>
        <pc:spChg chg="mod">
          <ac:chgData name="Dunfrey Pires Aragão" userId="a7272183b7b4f9fa" providerId="LiveId" clId="{BEBF720F-E34B-4E5A-9A0F-E29D0FE7B0FF}" dt="2025-08-05T14:43:44.270" v="2734" actId="1076"/>
          <ac:spMkLst>
            <pc:docMk/>
            <pc:sldMk cId="2697673226" sldId="268"/>
            <ac:spMk id="112" creationId="{3AE70736-A91C-43EC-F5E1-9C79342432A7}"/>
          </ac:spMkLst>
        </pc:spChg>
        <pc:picChg chg="mod">
          <ac:chgData name="Dunfrey Pires Aragão" userId="a7272183b7b4f9fa" providerId="LiveId" clId="{BEBF720F-E34B-4E5A-9A0F-E29D0FE7B0FF}" dt="2025-08-05T14:45:05.945" v="2754" actId="1076"/>
          <ac:picMkLst>
            <pc:docMk/>
            <pc:sldMk cId="2697673226" sldId="268"/>
            <ac:picMk id="110" creationId="{5689A1E6-FE22-C29C-F742-43443BB9EBAE}"/>
          </ac:picMkLst>
        </pc:picChg>
      </pc:sldChg>
      <pc:sldChg chg="new del">
        <pc:chgData name="Dunfrey Pires Aragão" userId="a7272183b7b4f9fa" providerId="LiveId" clId="{BEBF720F-E34B-4E5A-9A0F-E29D0FE7B0FF}" dt="2025-08-03T23:28:28.126" v="617" actId="47"/>
        <pc:sldMkLst>
          <pc:docMk/>
          <pc:sldMk cId="2739562512" sldId="268"/>
        </pc:sldMkLst>
      </pc:sldChg>
      <pc:sldChg chg="addSp delSp modSp add mod modAnim">
        <pc:chgData name="Dunfrey Pires Aragão" userId="a7272183b7b4f9fa" providerId="LiveId" clId="{BEBF720F-E34B-4E5A-9A0F-E29D0FE7B0FF}" dt="2025-08-04T19:34:43.735" v="1813" actId="1038"/>
        <pc:sldMkLst>
          <pc:docMk/>
          <pc:sldMk cId="2316104281" sldId="269"/>
        </pc:sldMkLst>
        <pc:spChg chg="add mod">
          <ac:chgData name="Dunfrey Pires Aragão" userId="a7272183b7b4f9fa" providerId="LiveId" clId="{BEBF720F-E34B-4E5A-9A0F-E29D0FE7B0FF}" dt="2025-08-04T19:30:03.056" v="1660" actId="1076"/>
          <ac:spMkLst>
            <pc:docMk/>
            <pc:sldMk cId="2316104281" sldId="269"/>
            <ac:spMk id="2" creationId="{217CDC91-CE10-67EC-43A9-50F9D393470A}"/>
          </ac:spMkLst>
        </pc:spChg>
        <pc:spChg chg="add mod">
          <ac:chgData name="Dunfrey Pires Aragão" userId="a7272183b7b4f9fa" providerId="LiveId" clId="{BEBF720F-E34B-4E5A-9A0F-E29D0FE7B0FF}" dt="2025-08-04T19:31:07.180" v="1690" actId="1076"/>
          <ac:spMkLst>
            <pc:docMk/>
            <pc:sldMk cId="2316104281" sldId="269"/>
            <ac:spMk id="4" creationId="{79D39408-692E-9183-470D-B4CADD4EFF4E}"/>
          </ac:spMkLst>
        </pc:spChg>
        <pc:spChg chg="add mod">
          <ac:chgData name="Dunfrey Pires Aragão" userId="a7272183b7b4f9fa" providerId="LiveId" clId="{BEBF720F-E34B-4E5A-9A0F-E29D0FE7B0FF}" dt="2025-08-04T19:31:03.858" v="1688" actId="1076"/>
          <ac:spMkLst>
            <pc:docMk/>
            <pc:sldMk cId="2316104281" sldId="269"/>
            <ac:spMk id="5" creationId="{23A0266C-2C9D-4945-99DD-B49B77658A51}"/>
          </ac:spMkLst>
        </pc:spChg>
        <pc:spChg chg="add del mod">
          <ac:chgData name="Dunfrey Pires Aragão" userId="a7272183b7b4f9fa" providerId="LiveId" clId="{BEBF720F-E34B-4E5A-9A0F-E29D0FE7B0FF}" dt="2025-08-04T19:31:33" v="1698" actId="478"/>
          <ac:spMkLst>
            <pc:docMk/>
            <pc:sldMk cId="2316104281" sldId="269"/>
            <ac:spMk id="6" creationId="{B412D9DB-B0F3-DA0F-8B41-02F4DDA88617}"/>
          </ac:spMkLst>
        </pc:spChg>
        <pc:spChg chg="add mod">
          <ac:chgData name="Dunfrey Pires Aragão" userId="a7272183b7b4f9fa" providerId="LiveId" clId="{BEBF720F-E34B-4E5A-9A0F-E29D0FE7B0FF}" dt="2025-08-04T19:32:01.720" v="1712"/>
          <ac:spMkLst>
            <pc:docMk/>
            <pc:sldMk cId="2316104281" sldId="269"/>
            <ac:spMk id="8" creationId="{CD804B0A-8B75-5173-2162-D8BE3C6DCEF8}"/>
          </ac:spMkLst>
        </pc:spChg>
        <pc:spChg chg="add mod">
          <ac:chgData name="Dunfrey Pires Aragão" userId="a7272183b7b4f9fa" providerId="LiveId" clId="{BEBF720F-E34B-4E5A-9A0F-E29D0FE7B0FF}" dt="2025-08-04T19:32:40.051" v="1731" actId="1076"/>
          <ac:spMkLst>
            <pc:docMk/>
            <pc:sldMk cId="2316104281" sldId="269"/>
            <ac:spMk id="9" creationId="{C49D3B03-DF05-BB01-8230-01ECD2EEAC85}"/>
          </ac:spMkLst>
        </pc:spChg>
        <pc:spChg chg="add mod">
          <ac:chgData name="Dunfrey Pires Aragão" userId="a7272183b7b4f9fa" providerId="LiveId" clId="{BEBF720F-E34B-4E5A-9A0F-E29D0FE7B0FF}" dt="2025-08-04T19:33:02.280" v="1754" actId="1076"/>
          <ac:spMkLst>
            <pc:docMk/>
            <pc:sldMk cId="2316104281" sldId="269"/>
            <ac:spMk id="10" creationId="{DDA2EB7A-A3D1-66A5-3CF2-33F6761F1148}"/>
          </ac:spMkLst>
        </pc:spChg>
        <pc:spChg chg="add mod">
          <ac:chgData name="Dunfrey Pires Aragão" userId="a7272183b7b4f9fa" providerId="LiveId" clId="{BEBF720F-E34B-4E5A-9A0F-E29D0FE7B0FF}" dt="2025-08-04T19:34:43.735" v="1813" actId="1038"/>
          <ac:spMkLst>
            <pc:docMk/>
            <pc:sldMk cId="2316104281" sldId="269"/>
            <ac:spMk id="11" creationId="{06D42774-C45A-2D39-9B84-4D2EE9912C4B}"/>
          </ac:spMkLst>
        </pc:spChg>
        <pc:spChg chg="mod">
          <ac:chgData name="Dunfrey Pires Aragão" userId="a7272183b7b4f9fa" providerId="LiveId" clId="{BEBF720F-E34B-4E5A-9A0F-E29D0FE7B0FF}" dt="2025-08-04T19:29:34.103" v="1640" actId="20577"/>
          <ac:spMkLst>
            <pc:docMk/>
            <pc:sldMk cId="2316104281" sldId="269"/>
            <ac:spMk id="112" creationId="{A86D3861-DD4B-221E-7F2B-1565A2C67E63}"/>
          </ac:spMkLst>
        </pc:spChg>
        <pc:picChg chg="add mod">
          <ac:chgData name="Dunfrey Pires Aragão" userId="a7272183b7b4f9fa" providerId="LiveId" clId="{BEBF720F-E34B-4E5A-9A0F-E29D0FE7B0FF}" dt="2025-08-04T19:33:54.988" v="1789" actId="1076"/>
          <ac:picMkLst>
            <pc:docMk/>
            <pc:sldMk cId="2316104281" sldId="269"/>
            <ac:picMk id="12" creationId="{0E83356A-798F-2157-3691-6CC8B08811CD}"/>
          </ac:picMkLst>
        </pc:picChg>
        <pc:picChg chg="add mod">
          <ac:chgData name="Dunfrey Pires Aragão" userId="a7272183b7b4f9fa" providerId="LiveId" clId="{BEBF720F-E34B-4E5A-9A0F-E29D0FE7B0FF}" dt="2025-08-04T19:34:00.614" v="1791" actId="1076"/>
          <ac:picMkLst>
            <pc:docMk/>
            <pc:sldMk cId="2316104281" sldId="269"/>
            <ac:picMk id="13" creationId="{41CDC7A2-BE14-83D3-02D8-E0ECE71ABB75}"/>
          </ac:picMkLst>
        </pc:picChg>
        <pc:picChg chg="add mod">
          <ac:chgData name="Dunfrey Pires Aragão" userId="a7272183b7b4f9fa" providerId="LiveId" clId="{BEBF720F-E34B-4E5A-9A0F-E29D0FE7B0FF}" dt="2025-08-04T19:34:04.950" v="1793" actId="1076"/>
          <ac:picMkLst>
            <pc:docMk/>
            <pc:sldMk cId="2316104281" sldId="269"/>
            <ac:picMk id="14" creationId="{17DE6E36-A481-BF90-044A-7D34D9C05471}"/>
          </ac:picMkLst>
        </pc:picChg>
        <pc:picChg chg="add mod">
          <ac:chgData name="Dunfrey Pires Aragão" userId="a7272183b7b4f9fa" providerId="LiveId" clId="{BEBF720F-E34B-4E5A-9A0F-E29D0FE7B0FF}" dt="2025-08-04T19:34:07.749" v="1795" actId="1076"/>
          <ac:picMkLst>
            <pc:docMk/>
            <pc:sldMk cId="2316104281" sldId="269"/>
            <ac:picMk id="15" creationId="{77A1DB00-EE12-7B59-AD88-201CB42AA960}"/>
          </ac:picMkLst>
        </pc:picChg>
        <pc:picChg chg="mod">
          <ac:chgData name="Dunfrey Pires Aragão" userId="a7272183b7b4f9fa" providerId="LiveId" clId="{BEBF720F-E34B-4E5A-9A0F-E29D0FE7B0FF}" dt="2025-08-04T19:29:28.511" v="1620" actId="1076"/>
          <ac:picMkLst>
            <pc:docMk/>
            <pc:sldMk cId="2316104281" sldId="269"/>
            <ac:picMk id="111" creationId="{EC8A7CD2-FE6A-A7F7-5DDE-C9949B0618E5}"/>
          </ac:picMkLst>
        </pc:picChg>
      </pc:sldChg>
      <pc:sldChg chg="addSp delSp modSp add mod">
        <pc:chgData name="Dunfrey Pires Aragão" userId="a7272183b7b4f9fa" providerId="LiveId" clId="{BEBF720F-E34B-4E5A-9A0F-E29D0FE7B0FF}" dt="2025-08-04T19:04:19.079" v="1555" actId="1076"/>
        <pc:sldMkLst>
          <pc:docMk/>
          <pc:sldMk cId="2115306864" sldId="270"/>
        </pc:sldMkLst>
        <pc:spChg chg="del">
          <ac:chgData name="Dunfrey Pires Aragão" userId="a7272183b7b4f9fa" providerId="LiveId" clId="{BEBF720F-E34B-4E5A-9A0F-E29D0FE7B0FF}" dt="2025-08-04T19:04:12.650" v="1552" actId="478"/>
          <ac:spMkLst>
            <pc:docMk/>
            <pc:sldMk cId="2115306864" sldId="270"/>
            <ac:spMk id="112" creationId="{82051A01-FBB7-C86A-310D-16F41AE6B39E}"/>
          </ac:spMkLst>
        </pc:spChg>
        <pc:picChg chg="add mod">
          <ac:chgData name="Dunfrey Pires Aragão" userId="a7272183b7b4f9fa" providerId="LiveId" clId="{BEBF720F-E34B-4E5A-9A0F-E29D0FE7B0FF}" dt="2025-08-04T19:04:19.079" v="1555" actId="1076"/>
          <ac:picMkLst>
            <pc:docMk/>
            <pc:sldMk cId="2115306864" sldId="270"/>
            <ac:picMk id="3" creationId="{4D890234-7A95-7ADC-0D69-6D5F8AE5411A}"/>
          </ac:picMkLst>
        </pc:picChg>
        <pc:picChg chg="del">
          <ac:chgData name="Dunfrey Pires Aragão" userId="a7272183b7b4f9fa" providerId="LiveId" clId="{BEBF720F-E34B-4E5A-9A0F-E29D0FE7B0FF}" dt="2025-08-04T19:04:09.829" v="1551" actId="478"/>
          <ac:picMkLst>
            <pc:docMk/>
            <pc:sldMk cId="2115306864" sldId="270"/>
            <ac:picMk id="111" creationId="{B3F29BF9-383A-1CA1-B821-4691817FC43B}"/>
          </ac:picMkLst>
        </pc:picChg>
      </pc:sldChg>
      <pc:sldChg chg="new del">
        <pc:chgData name="Dunfrey Pires Aragão" userId="a7272183b7b4f9fa" providerId="LiveId" clId="{BEBF720F-E34B-4E5A-9A0F-E29D0FE7B0FF}" dt="2025-08-04T20:13:51.259" v="1816" actId="47"/>
        <pc:sldMkLst>
          <pc:docMk/>
          <pc:sldMk cId="2085091797" sldId="271"/>
        </pc:sldMkLst>
      </pc:sldChg>
      <pc:sldChg chg="addSp modSp add mod">
        <pc:chgData name="Dunfrey Pires Aragão" userId="a7272183b7b4f9fa" providerId="LiveId" clId="{BEBF720F-E34B-4E5A-9A0F-E29D0FE7B0FF}" dt="2025-08-05T14:26:52.275" v="2327" actId="14100"/>
        <pc:sldMkLst>
          <pc:docMk/>
          <pc:sldMk cId="2301139209" sldId="271"/>
        </pc:sldMkLst>
        <pc:spChg chg="add mod">
          <ac:chgData name="Dunfrey Pires Aragão" userId="a7272183b7b4f9fa" providerId="LiveId" clId="{BEBF720F-E34B-4E5A-9A0F-E29D0FE7B0FF}" dt="2025-08-05T14:26:52.275" v="2327" actId="14100"/>
          <ac:spMkLst>
            <pc:docMk/>
            <pc:sldMk cId="2301139209" sldId="271"/>
            <ac:spMk id="2" creationId="{FD56A097-2041-413F-3ADA-6E936926C492}"/>
          </ac:spMkLst>
        </pc:spChg>
        <pc:spChg chg="mod">
          <ac:chgData name="Dunfrey Pires Aragão" userId="a7272183b7b4f9fa" providerId="LiveId" clId="{BEBF720F-E34B-4E5A-9A0F-E29D0FE7B0FF}" dt="2025-08-05T13:55:33.555" v="2100" actId="1036"/>
          <ac:spMkLst>
            <pc:docMk/>
            <pc:sldMk cId="2301139209" sldId="271"/>
            <ac:spMk id="112" creationId="{B94B1942-751C-50E3-D77B-0F9648C11B3F}"/>
          </ac:spMkLst>
        </pc:spChg>
      </pc:sldChg>
      <pc:sldChg chg="addSp modSp add mod">
        <pc:chgData name="Dunfrey Pires Aragão" userId="a7272183b7b4f9fa" providerId="LiveId" clId="{BEBF720F-E34B-4E5A-9A0F-E29D0FE7B0FF}" dt="2025-08-05T14:34:37.699" v="2566" actId="1076"/>
        <pc:sldMkLst>
          <pc:docMk/>
          <pc:sldMk cId="2693772875" sldId="272"/>
        </pc:sldMkLst>
        <pc:spChg chg="add mod">
          <ac:chgData name="Dunfrey Pires Aragão" userId="a7272183b7b4f9fa" providerId="LiveId" clId="{BEBF720F-E34B-4E5A-9A0F-E29D0FE7B0FF}" dt="2025-08-05T14:34:37.699" v="2566" actId="1076"/>
          <ac:spMkLst>
            <pc:docMk/>
            <pc:sldMk cId="2693772875" sldId="272"/>
            <ac:spMk id="2" creationId="{CFFEEBCA-36FE-1226-B738-B87744673FBB}"/>
          </ac:spMkLst>
        </pc:spChg>
        <pc:spChg chg="mod">
          <ac:chgData name="Dunfrey Pires Aragão" userId="a7272183b7b4f9fa" providerId="LiveId" clId="{BEBF720F-E34B-4E5A-9A0F-E29D0FE7B0FF}" dt="2025-08-05T14:27:50.354" v="2341" actId="20577"/>
          <ac:spMkLst>
            <pc:docMk/>
            <pc:sldMk cId="2693772875" sldId="272"/>
            <ac:spMk id="112" creationId="{BE948C0D-5CF7-1E55-F219-F6129DAB92D5}"/>
          </ac:spMkLst>
        </pc:spChg>
        <pc:picChg chg="mod">
          <ac:chgData name="Dunfrey Pires Aragão" userId="a7272183b7b4f9fa" providerId="LiveId" clId="{BEBF720F-E34B-4E5A-9A0F-E29D0FE7B0FF}" dt="2025-08-05T14:27:45.677" v="2330" actId="1076"/>
          <ac:picMkLst>
            <pc:docMk/>
            <pc:sldMk cId="2693772875" sldId="272"/>
            <ac:picMk id="110" creationId="{2874A6B9-94B0-057E-B30C-C9ADD914F5B7}"/>
          </ac:picMkLst>
        </pc:picChg>
        <pc:picChg chg="mod">
          <ac:chgData name="Dunfrey Pires Aragão" userId="a7272183b7b4f9fa" providerId="LiveId" clId="{BEBF720F-E34B-4E5A-9A0F-E29D0FE7B0FF}" dt="2025-08-05T14:27:46.082" v="2331" actId="1076"/>
          <ac:picMkLst>
            <pc:docMk/>
            <pc:sldMk cId="2693772875" sldId="272"/>
            <ac:picMk id="111" creationId="{5EBA16AA-4218-1A8E-6D6D-B0ED6BC05053}"/>
          </ac:picMkLst>
        </pc:picChg>
      </pc:sldChg>
      <pc:sldChg chg="addSp delSp modSp add mod">
        <pc:chgData name="Dunfrey Pires Aragão" userId="a7272183b7b4f9fa" providerId="LiveId" clId="{BEBF720F-E34B-4E5A-9A0F-E29D0FE7B0FF}" dt="2025-08-05T14:36:10.462" v="2616" actId="12"/>
        <pc:sldMkLst>
          <pc:docMk/>
          <pc:sldMk cId="872432489" sldId="273"/>
        </pc:sldMkLst>
        <pc:spChg chg="add del">
          <ac:chgData name="Dunfrey Pires Aragão" userId="a7272183b7b4f9fa" providerId="LiveId" clId="{BEBF720F-E34B-4E5A-9A0F-E29D0FE7B0FF}" dt="2025-08-05T14:34:46.362" v="2568" actId="22"/>
          <ac:spMkLst>
            <pc:docMk/>
            <pc:sldMk cId="872432489" sldId="273"/>
            <ac:spMk id="3" creationId="{A0ED2D2D-85FD-7F81-EA7C-0FBF905A0043}"/>
          </ac:spMkLst>
        </pc:spChg>
        <pc:spChg chg="add mod">
          <ac:chgData name="Dunfrey Pires Aragão" userId="a7272183b7b4f9fa" providerId="LiveId" clId="{BEBF720F-E34B-4E5A-9A0F-E29D0FE7B0FF}" dt="2025-08-05T14:36:10.462" v="2616" actId="12"/>
          <ac:spMkLst>
            <pc:docMk/>
            <pc:sldMk cId="872432489" sldId="273"/>
            <ac:spMk id="5" creationId="{27D32568-8D83-B648-6B8B-0AFD6B070A1A}"/>
          </ac:spMkLst>
        </pc:spChg>
        <pc:spChg chg="mod">
          <ac:chgData name="Dunfrey Pires Aragão" userId="a7272183b7b4f9fa" providerId="LiveId" clId="{BEBF720F-E34B-4E5A-9A0F-E29D0FE7B0FF}" dt="2025-08-05T14:35:11.543" v="2600" actId="20577"/>
          <ac:spMkLst>
            <pc:docMk/>
            <pc:sldMk cId="872432489" sldId="273"/>
            <ac:spMk id="112" creationId="{529FFDA8-9445-94B4-9250-189D143E8F2A}"/>
          </ac:spMkLst>
        </pc:spChg>
      </pc:sldChg>
      <pc:sldChg chg="addSp modSp add mod">
        <pc:chgData name="Dunfrey Pires Aragão" userId="a7272183b7b4f9fa" providerId="LiveId" clId="{BEBF720F-E34B-4E5A-9A0F-E29D0FE7B0FF}" dt="2025-08-05T15:38:07.010" v="2930" actId="167"/>
        <pc:sldMkLst>
          <pc:docMk/>
          <pc:sldMk cId="2941323628" sldId="274"/>
        </pc:sldMkLst>
        <pc:spChg chg="add">
          <ac:chgData name="Dunfrey Pires Aragão" userId="a7272183b7b4f9fa" providerId="LiveId" clId="{BEBF720F-E34B-4E5A-9A0F-E29D0FE7B0FF}" dt="2025-08-05T15:12:09.829" v="2843"/>
          <ac:spMkLst>
            <pc:docMk/>
            <pc:sldMk cId="2941323628" sldId="274"/>
            <ac:spMk id="2" creationId="{6EB92948-3E0A-A89F-2528-2A8E907059C9}"/>
          </ac:spMkLst>
        </pc:spChg>
        <pc:spChg chg="add mod">
          <ac:chgData name="Dunfrey Pires Aragão" userId="a7272183b7b4f9fa" providerId="LiveId" clId="{BEBF720F-E34B-4E5A-9A0F-E29D0FE7B0FF}" dt="2025-08-05T15:38:03.954" v="2929" actId="1037"/>
          <ac:spMkLst>
            <pc:docMk/>
            <pc:sldMk cId="2941323628" sldId="274"/>
            <ac:spMk id="4" creationId="{CAAD74CD-7687-AF2A-A72E-96C07F422960}"/>
          </ac:spMkLst>
        </pc:spChg>
        <pc:spChg chg="add mod">
          <ac:chgData name="Dunfrey Pires Aragão" userId="a7272183b7b4f9fa" providerId="LiveId" clId="{BEBF720F-E34B-4E5A-9A0F-E29D0FE7B0FF}" dt="2025-08-05T15:38:03.954" v="2929" actId="1037"/>
          <ac:spMkLst>
            <pc:docMk/>
            <pc:sldMk cId="2941323628" sldId="274"/>
            <ac:spMk id="5" creationId="{98587A0A-9C95-F64D-9307-8AE35CA9886B}"/>
          </ac:spMkLst>
        </pc:spChg>
        <pc:spChg chg="add mod">
          <ac:chgData name="Dunfrey Pires Aragão" userId="a7272183b7b4f9fa" providerId="LiveId" clId="{BEBF720F-E34B-4E5A-9A0F-E29D0FE7B0FF}" dt="2025-08-05T15:38:03.954" v="2929" actId="1037"/>
          <ac:spMkLst>
            <pc:docMk/>
            <pc:sldMk cId="2941323628" sldId="274"/>
            <ac:spMk id="6" creationId="{E8F46939-C5F2-60B0-C8BF-3409355CD9EF}"/>
          </ac:spMkLst>
        </pc:spChg>
        <pc:spChg chg="mod">
          <ac:chgData name="Dunfrey Pires Aragão" userId="a7272183b7b4f9fa" providerId="LiveId" clId="{BEBF720F-E34B-4E5A-9A0F-E29D0FE7B0FF}" dt="2025-08-05T14:38:22.485" v="2686" actId="1036"/>
          <ac:spMkLst>
            <pc:docMk/>
            <pc:sldMk cId="2941323628" sldId="274"/>
            <ac:spMk id="112" creationId="{72E2662B-B11B-0C96-420C-1C0CD0F03E03}"/>
          </ac:spMkLst>
        </pc:spChg>
        <pc:picChg chg="add mod">
          <ac:chgData name="Dunfrey Pires Aragão" userId="a7272183b7b4f9fa" providerId="LiveId" clId="{BEBF720F-E34B-4E5A-9A0F-E29D0FE7B0FF}" dt="2025-08-05T15:38:03.954" v="2929" actId="1037"/>
          <ac:picMkLst>
            <pc:docMk/>
            <pc:sldMk cId="2941323628" sldId="274"/>
            <ac:picMk id="3" creationId="{17759756-19D4-A7B1-3247-077811D8ADA9}"/>
          </ac:picMkLst>
        </pc:picChg>
        <pc:picChg chg="mod">
          <ac:chgData name="Dunfrey Pires Aragão" userId="a7272183b7b4f9fa" providerId="LiveId" clId="{BEBF720F-E34B-4E5A-9A0F-E29D0FE7B0FF}" dt="2025-08-05T15:11:33.406" v="2839" actId="1076"/>
          <ac:picMkLst>
            <pc:docMk/>
            <pc:sldMk cId="2941323628" sldId="274"/>
            <ac:picMk id="110" creationId="{C29DD08E-7886-597E-1A3C-BDFD55097BDA}"/>
          </ac:picMkLst>
        </pc:picChg>
        <pc:picChg chg="add mod">
          <ac:chgData name="Dunfrey Pires Aragão" userId="a7272183b7b4f9fa" providerId="LiveId" clId="{BEBF720F-E34B-4E5A-9A0F-E29D0FE7B0FF}" dt="2025-08-05T15:38:03.954" v="2929" actId="1037"/>
          <ac:picMkLst>
            <pc:docMk/>
            <pc:sldMk cId="2941323628" sldId="274"/>
            <ac:picMk id="1026" creationId="{EF7CFD1A-73D0-F23B-4F30-6B8E2D467B64}"/>
          </ac:picMkLst>
        </pc:picChg>
        <pc:picChg chg="add mod">
          <ac:chgData name="Dunfrey Pires Aragão" userId="a7272183b7b4f9fa" providerId="LiveId" clId="{BEBF720F-E34B-4E5A-9A0F-E29D0FE7B0FF}" dt="2025-08-05T15:38:07.010" v="2930" actId="167"/>
          <ac:picMkLst>
            <pc:docMk/>
            <pc:sldMk cId="2941323628" sldId="274"/>
            <ac:picMk id="1028" creationId="{FD98EC9A-E09B-CE10-9DD4-AF225839E16D}"/>
          </ac:picMkLst>
        </pc:picChg>
        <pc:picChg chg="add mod">
          <ac:chgData name="Dunfrey Pires Aragão" userId="a7272183b7b4f9fa" providerId="LiveId" clId="{BEBF720F-E34B-4E5A-9A0F-E29D0FE7B0FF}" dt="2025-08-05T15:38:03.954" v="2929" actId="1037"/>
          <ac:picMkLst>
            <pc:docMk/>
            <pc:sldMk cId="2941323628" sldId="274"/>
            <ac:picMk id="1030" creationId="{024C8CE1-CD19-42CF-DAE0-B395D30817F2}"/>
          </ac:picMkLst>
        </pc:picChg>
        <pc:picChg chg="add mod">
          <ac:chgData name="Dunfrey Pires Aragão" userId="a7272183b7b4f9fa" providerId="LiveId" clId="{BEBF720F-E34B-4E5A-9A0F-E29D0FE7B0FF}" dt="2025-08-05T15:38:03.954" v="2929" actId="1037"/>
          <ac:picMkLst>
            <pc:docMk/>
            <pc:sldMk cId="2941323628" sldId="274"/>
            <ac:picMk id="1032" creationId="{7CA4EF90-BF1B-88FE-7B38-80B94A9DEE9F}"/>
          </ac:picMkLst>
        </pc:picChg>
      </pc:sldChg>
      <pc:sldChg chg="delSp modSp add del mod">
        <pc:chgData name="Dunfrey Pires Aragão" userId="a7272183b7b4f9fa" providerId="LiveId" clId="{BEBF720F-E34B-4E5A-9A0F-E29D0FE7B0FF}" dt="2025-08-05T14:41:46.260" v="2730" actId="1076"/>
        <pc:sldMkLst>
          <pc:docMk/>
          <pc:sldMk cId="1906933139" sldId="275"/>
        </pc:sldMkLst>
        <pc:spChg chg="mod">
          <ac:chgData name="Dunfrey Pires Aragão" userId="a7272183b7b4f9fa" providerId="LiveId" clId="{BEBF720F-E34B-4E5A-9A0F-E29D0FE7B0FF}" dt="2025-08-05T14:41:46.260" v="2730" actId="1076"/>
          <ac:spMkLst>
            <pc:docMk/>
            <pc:sldMk cId="1906933139" sldId="275"/>
            <ac:spMk id="112" creationId="{A52AB847-F7DB-21CA-6542-2515895042EF}"/>
          </ac:spMkLst>
        </pc:spChg>
        <pc:picChg chg="del">
          <ac:chgData name="Dunfrey Pires Aragão" userId="a7272183b7b4f9fa" providerId="LiveId" clId="{BEBF720F-E34B-4E5A-9A0F-E29D0FE7B0FF}" dt="2025-08-05T14:41:15.237" v="2707" actId="478"/>
          <ac:picMkLst>
            <pc:docMk/>
            <pc:sldMk cId="1906933139" sldId="275"/>
            <ac:picMk id="111" creationId="{31C17C92-8B35-506C-D44B-1BB9729B6565}"/>
          </ac:picMkLst>
        </pc:picChg>
      </pc:sldChg>
      <pc:sldChg chg="addSp modSp add mod ord">
        <pc:chgData name="Dunfrey Pires Aragão" userId="a7272183b7b4f9fa" providerId="LiveId" clId="{BEBF720F-E34B-4E5A-9A0F-E29D0FE7B0FF}" dt="2025-08-05T14:38:25.112" v="2687" actId="20577"/>
        <pc:sldMkLst>
          <pc:docMk/>
          <pc:sldMk cId="2610903633" sldId="276"/>
        </pc:sldMkLst>
        <pc:spChg chg="add mod">
          <ac:chgData name="Dunfrey Pires Aragão" userId="a7272183b7b4f9fa" providerId="LiveId" clId="{BEBF720F-E34B-4E5A-9A0F-E29D0FE7B0FF}" dt="2025-08-05T14:38:25.112" v="2687" actId="20577"/>
          <ac:spMkLst>
            <pc:docMk/>
            <pc:sldMk cId="2610903633" sldId="276"/>
            <ac:spMk id="2" creationId="{8F76F0C3-6EB1-6E9E-A307-893154DACDAB}"/>
          </ac:spMkLst>
        </pc:spChg>
        <pc:spChg chg="mod">
          <ac:chgData name="Dunfrey Pires Aragão" userId="a7272183b7b4f9fa" providerId="LiveId" clId="{BEBF720F-E34B-4E5A-9A0F-E29D0FE7B0FF}" dt="2025-08-04T20:14:31.190" v="1848" actId="1076"/>
          <ac:spMkLst>
            <pc:docMk/>
            <pc:sldMk cId="2610903633" sldId="276"/>
            <ac:spMk id="112" creationId="{F54BDA4E-1100-A28F-648E-8473B60B1ADD}"/>
          </ac:spMkLst>
        </pc:spChg>
      </pc:sldChg>
      <pc:sldChg chg="addSp modSp add mod">
        <pc:chgData name="Dunfrey Pires Aragão" userId="a7272183b7b4f9fa" providerId="LiveId" clId="{BEBF720F-E34B-4E5A-9A0F-E29D0FE7B0FF}" dt="2025-08-05T17:28:47.324" v="2997"/>
        <pc:sldMkLst>
          <pc:docMk/>
          <pc:sldMk cId="513384730" sldId="277"/>
        </pc:sldMkLst>
        <pc:spChg chg="mod">
          <ac:chgData name="Dunfrey Pires Aragão" userId="a7272183b7b4f9fa" providerId="LiveId" clId="{BEBF720F-E34B-4E5A-9A0F-E29D0FE7B0FF}" dt="2025-08-05T16:01:50.883" v="2994" actId="20577"/>
          <ac:spMkLst>
            <pc:docMk/>
            <pc:sldMk cId="513384730" sldId="277"/>
            <ac:spMk id="2" creationId="{276B56C7-9D02-8A44-9001-098D46B23CBF}"/>
          </ac:spMkLst>
        </pc:spChg>
        <pc:spChg chg="mod">
          <ac:chgData name="Dunfrey Pires Aragão" userId="a7272183b7b4f9fa" providerId="LiveId" clId="{BEBF720F-E34B-4E5A-9A0F-E29D0FE7B0FF}" dt="2025-08-05T15:45:38.952" v="2957" actId="1076"/>
          <ac:spMkLst>
            <pc:docMk/>
            <pc:sldMk cId="513384730" sldId="277"/>
            <ac:spMk id="112" creationId="{762CE05A-5142-0B26-90EE-03BD12C18056}"/>
          </ac:spMkLst>
        </pc:spChg>
        <pc:picChg chg="add mod">
          <ac:chgData name="Dunfrey Pires Aragão" userId="a7272183b7b4f9fa" providerId="LiveId" clId="{BEBF720F-E34B-4E5A-9A0F-E29D0FE7B0FF}" dt="2025-08-05T17:28:35.486" v="2996" actId="1076"/>
          <ac:picMkLst>
            <pc:docMk/>
            <pc:sldMk cId="513384730" sldId="277"/>
            <ac:picMk id="4" creationId="{7B6988A7-B8F2-D78C-677B-8B58F64D4078}"/>
          </ac:picMkLst>
        </pc:picChg>
        <pc:picChg chg="add mod">
          <ac:chgData name="Dunfrey Pires Aragão" userId="a7272183b7b4f9fa" providerId="LiveId" clId="{BEBF720F-E34B-4E5A-9A0F-E29D0FE7B0FF}" dt="2025-08-05T17:28:47.324" v="2997"/>
          <ac:picMkLst>
            <pc:docMk/>
            <pc:sldMk cId="513384730" sldId="277"/>
            <ac:picMk id="5" creationId="{BB06187C-848E-FF85-ED13-E134FF3B7A68}"/>
          </ac:picMkLst>
        </pc:picChg>
      </pc:sldChg>
      <pc:sldChg chg="new del">
        <pc:chgData name="Dunfrey Pires Aragão" userId="a7272183b7b4f9fa" providerId="LiveId" clId="{BEBF720F-E34B-4E5A-9A0F-E29D0FE7B0FF}" dt="2025-08-05T15:45:04.082" v="2932" actId="680"/>
        <pc:sldMkLst>
          <pc:docMk/>
          <pc:sldMk cId="3280849938" sldId="277"/>
        </pc:sldMkLst>
      </pc:sldChg>
      <pc:sldChg chg="addSp delSp modSp add mod">
        <pc:chgData name="Dunfrey Pires Aragão" userId="a7272183b7b4f9fa" providerId="LiveId" clId="{BEBF720F-E34B-4E5A-9A0F-E29D0FE7B0FF}" dt="2025-08-05T17:39:46.146" v="3023" actId="14100"/>
        <pc:sldMkLst>
          <pc:docMk/>
          <pc:sldMk cId="2462251716" sldId="278"/>
        </pc:sldMkLst>
        <pc:spChg chg="del">
          <ac:chgData name="Dunfrey Pires Aragão" userId="a7272183b7b4f9fa" providerId="LiveId" clId="{BEBF720F-E34B-4E5A-9A0F-E29D0FE7B0FF}" dt="2025-08-05T17:28:56.651" v="3000" actId="478"/>
          <ac:spMkLst>
            <pc:docMk/>
            <pc:sldMk cId="2462251716" sldId="278"/>
            <ac:spMk id="2" creationId="{224B0AFC-DA39-B0FF-A235-F215D2FFCD28}"/>
          </ac:spMkLst>
        </pc:spChg>
        <pc:spChg chg="add del">
          <ac:chgData name="Dunfrey Pires Aragão" userId="a7272183b7b4f9fa" providerId="LiveId" clId="{BEBF720F-E34B-4E5A-9A0F-E29D0FE7B0FF}" dt="2025-08-05T17:37:53.551" v="3006" actId="478"/>
          <ac:spMkLst>
            <pc:docMk/>
            <pc:sldMk cId="2462251716" sldId="278"/>
            <ac:spMk id="2" creationId="{97DD910F-8C20-4635-6165-DDCD7C971202}"/>
          </ac:spMkLst>
        </pc:spChg>
        <pc:picChg chg="add mod">
          <ac:chgData name="Dunfrey Pires Aragão" userId="a7272183b7b4f9fa" providerId="LiveId" clId="{BEBF720F-E34B-4E5A-9A0F-E29D0FE7B0FF}" dt="2025-08-05T17:38:10.745" v="3010" actId="1076"/>
          <ac:picMkLst>
            <pc:docMk/>
            <pc:sldMk cId="2462251716" sldId="278"/>
            <ac:picMk id="3" creationId="{401C68A4-4AA7-324F-66CB-5EE4F4BCFDCF}"/>
          </ac:picMkLst>
        </pc:picChg>
        <pc:picChg chg="del">
          <ac:chgData name="Dunfrey Pires Aragão" userId="a7272183b7b4f9fa" providerId="LiveId" clId="{BEBF720F-E34B-4E5A-9A0F-E29D0FE7B0FF}" dt="2025-08-05T17:28:54.989" v="2999" actId="478"/>
          <ac:picMkLst>
            <pc:docMk/>
            <pc:sldMk cId="2462251716" sldId="278"/>
            <ac:picMk id="4" creationId="{ECC4F4E6-56CA-1B53-3032-4DCD635CB15B}"/>
          </ac:picMkLst>
        </pc:picChg>
        <pc:picChg chg="add mod">
          <ac:chgData name="Dunfrey Pires Aragão" userId="a7272183b7b4f9fa" providerId="LiveId" clId="{BEBF720F-E34B-4E5A-9A0F-E29D0FE7B0FF}" dt="2025-08-05T17:39:38.122" v="3018" actId="1035"/>
          <ac:picMkLst>
            <pc:docMk/>
            <pc:sldMk cId="2462251716" sldId="278"/>
            <ac:picMk id="5" creationId="{DF90BC1A-580D-1C12-22E2-15F6679508C1}"/>
          </ac:picMkLst>
        </pc:picChg>
        <pc:picChg chg="add mod">
          <ac:chgData name="Dunfrey Pires Aragão" userId="a7272183b7b4f9fa" providerId="LiveId" clId="{BEBF720F-E34B-4E5A-9A0F-E29D0FE7B0FF}" dt="2025-08-05T17:39:46.146" v="3023" actId="14100"/>
          <ac:picMkLst>
            <pc:docMk/>
            <pc:sldMk cId="2462251716" sldId="278"/>
            <ac:picMk id="6" creationId="{5AA02439-E9F9-CC5E-BB14-86925B179D82}"/>
          </ac:picMkLst>
        </pc:picChg>
      </pc:sldChg>
      <pc:sldChg chg="addSp delSp modSp add mod">
        <pc:chgData name="Dunfrey Pires Aragão" userId="a7272183b7b4f9fa" providerId="LiveId" clId="{BEBF720F-E34B-4E5A-9A0F-E29D0FE7B0FF}" dt="2025-08-05T17:42:55.307" v="3036" actId="1076"/>
        <pc:sldMkLst>
          <pc:docMk/>
          <pc:sldMk cId="4276310836" sldId="279"/>
        </pc:sldMkLst>
        <pc:picChg chg="del">
          <ac:chgData name="Dunfrey Pires Aragão" userId="a7272183b7b4f9fa" providerId="LiveId" clId="{BEBF720F-E34B-4E5A-9A0F-E29D0FE7B0FF}" dt="2025-08-05T17:41:46.171" v="3027" actId="478"/>
          <ac:picMkLst>
            <pc:docMk/>
            <pc:sldMk cId="4276310836" sldId="279"/>
            <ac:picMk id="3" creationId="{EDB50A34-9FD3-0634-E739-7E7A1C001AF0}"/>
          </ac:picMkLst>
        </pc:picChg>
        <pc:picChg chg="add mod">
          <ac:chgData name="Dunfrey Pires Aragão" userId="a7272183b7b4f9fa" providerId="LiveId" clId="{BEBF720F-E34B-4E5A-9A0F-E29D0FE7B0FF}" dt="2025-08-05T17:41:59.496" v="3032" actId="1076"/>
          <ac:picMkLst>
            <pc:docMk/>
            <pc:sldMk cId="4276310836" sldId="279"/>
            <ac:picMk id="4" creationId="{2EE12986-8BBC-4AB1-BAF3-C300C98073FD}"/>
          </ac:picMkLst>
        </pc:picChg>
        <pc:picChg chg="del">
          <ac:chgData name="Dunfrey Pires Aragão" userId="a7272183b7b4f9fa" providerId="LiveId" clId="{BEBF720F-E34B-4E5A-9A0F-E29D0FE7B0FF}" dt="2025-08-05T17:41:44.043" v="3025" actId="478"/>
          <ac:picMkLst>
            <pc:docMk/>
            <pc:sldMk cId="4276310836" sldId="279"/>
            <ac:picMk id="5" creationId="{CC3FC6A2-6FCC-4A14-751C-6AA77B4AEB6C}"/>
          </ac:picMkLst>
        </pc:picChg>
        <pc:picChg chg="del">
          <ac:chgData name="Dunfrey Pires Aragão" userId="a7272183b7b4f9fa" providerId="LiveId" clId="{BEBF720F-E34B-4E5A-9A0F-E29D0FE7B0FF}" dt="2025-08-05T17:41:44.563" v="3026" actId="478"/>
          <ac:picMkLst>
            <pc:docMk/>
            <pc:sldMk cId="4276310836" sldId="279"/>
            <ac:picMk id="6" creationId="{A56753CB-1F6D-6ECD-B515-C8483A1FABC4}"/>
          </ac:picMkLst>
        </pc:picChg>
        <pc:picChg chg="add mod">
          <ac:chgData name="Dunfrey Pires Aragão" userId="a7272183b7b4f9fa" providerId="LiveId" clId="{BEBF720F-E34B-4E5A-9A0F-E29D0FE7B0FF}" dt="2025-08-05T17:41:56.372" v="3031" actId="1076"/>
          <ac:picMkLst>
            <pc:docMk/>
            <pc:sldMk cId="4276310836" sldId="279"/>
            <ac:picMk id="7" creationId="{FC98152C-0F75-ADE4-8450-195F171625C1}"/>
          </ac:picMkLst>
        </pc:picChg>
        <pc:picChg chg="add mod">
          <ac:chgData name="Dunfrey Pires Aragão" userId="a7272183b7b4f9fa" providerId="LiveId" clId="{BEBF720F-E34B-4E5A-9A0F-E29D0FE7B0FF}" dt="2025-08-05T17:42:47.057" v="3034" actId="1076"/>
          <ac:picMkLst>
            <pc:docMk/>
            <pc:sldMk cId="4276310836" sldId="279"/>
            <ac:picMk id="9" creationId="{3B46A7A5-2251-AAE9-81EA-CC145032B9E9}"/>
          </ac:picMkLst>
        </pc:picChg>
        <pc:picChg chg="add mod">
          <ac:chgData name="Dunfrey Pires Aragão" userId="a7272183b7b4f9fa" providerId="LiveId" clId="{BEBF720F-E34B-4E5A-9A0F-E29D0FE7B0FF}" dt="2025-08-05T17:42:55.307" v="3036" actId="1076"/>
          <ac:picMkLst>
            <pc:docMk/>
            <pc:sldMk cId="4276310836" sldId="279"/>
            <ac:picMk id="10" creationId="{F1B00611-4776-0C47-C153-3CEE3E712CAC}"/>
          </ac:picMkLst>
        </pc:picChg>
      </pc:sldChg>
      <pc:sldChg chg="addSp delSp modSp add mod">
        <pc:chgData name="Dunfrey Pires Aragão" userId="a7272183b7b4f9fa" providerId="LiveId" clId="{BEBF720F-E34B-4E5A-9A0F-E29D0FE7B0FF}" dt="2025-08-05T18:31:02.711" v="3137" actId="1076"/>
        <pc:sldMkLst>
          <pc:docMk/>
          <pc:sldMk cId="833210588" sldId="280"/>
        </pc:sldMkLst>
        <pc:spChg chg="add del">
          <ac:chgData name="Dunfrey Pires Aragão" userId="a7272183b7b4f9fa" providerId="LiveId" clId="{BEBF720F-E34B-4E5A-9A0F-E29D0FE7B0FF}" dt="2025-08-05T18:28:17.851" v="3061" actId="22"/>
          <ac:spMkLst>
            <pc:docMk/>
            <pc:sldMk cId="833210588" sldId="280"/>
            <ac:spMk id="12" creationId="{172B8301-0E62-0CFB-B191-062352C86F04}"/>
          </ac:spMkLst>
        </pc:spChg>
        <pc:spChg chg="add del mod">
          <ac:chgData name="Dunfrey Pires Aragão" userId="a7272183b7b4f9fa" providerId="LiveId" clId="{BEBF720F-E34B-4E5A-9A0F-E29D0FE7B0FF}" dt="2025-08-05T18:28:46.460" v="3075" actId="22"/>
          <ac:spMkLst>
            <pc:docMk/>
            <pc:sldMk cId="833210588" sldId="280"/>
            <ac:spMk id="14" creationId="{21146DAE-9E76-0D7A-5306-88A5916C5E21}"/>
          </ac:spMkLst>
        </pc:spChg>
        <pc:spChg chg="add mod">
          <ac:chgData name="Dunfrey Pires Aragão" userId="a7272183b7b4f9fa" providerId="LiveId" clId="{BEBF720F-E34B-4E5A-9A0F-E29D0FE7B0FF}" dt="2025-08-05T18:31:02.711" v="3137" actId="1076"/>
          <ac:spMkLst>
            <pc:docMk/>
            <pc:sldMk cId="833210588" sldId="280"/>
            <ac:spMk id="20" creationId="{EB3A2E10-459D-B8E0-0DBE-5A26116DE9D2}"/>
          </ac:spMkLst>
        </pc:spChg>
        <pc:picChg chg="add del mod ord">
          <ac:chgData name="Dunfrey Pires Aragão" userId="a7272183b7b4f9fa" providerId="LiveId" clId="{BEBF720F-E34B-4E5A-9A0F-E29D0FE7B0FF}" dt="2025-08-05T18:28:51.999" v="3080" actId="478"/>
          <ac:picMkLst>
            <pc:docMk/>
            <pc:sldMk cId="833210588" sldId="280"/>
            <ac:picMk id="3" creationId="{680EB1C7-BF03-557E-4440-27EBCD561588}"/>
          </ac:picMkLst>
        </pc:picChg>
        <pc:picChg chg="del">
          <ac:chgData name="Dunfrey Pires Aragão" userId="a7272183b7b4f9fa" providerId="LiveId" clId="{BEBF720F-E34B-4E5A-9A0F-E29D0FE7B0FF}" dt="2025-08-05T18:18:14.998" v="3039" actId="478"/>
          <ac:picMkLst>
            <pc:docMk/>
            <pc:sldMk cId="833210588" sldId="280"/>
            <ac:picMk id="4" creationId="{CD4B6728-F193-37EA-8F83-B598C9069461}"/>
          </ac:picMkLst>
        </pc:picChg>
        <pc:picChg chg="add del mod">
          <ac:chgData name="Dunfrey Pires Aragão" userId="a7272183b7b4f9fa" providerId="LiveId" clId="{BEBF720F-E34B-4E5A-9A0F-E29D0FE7B0FF}" dt="2025-08-05T18:27:53.987" v="3051" actId="478"/>
          <ac:picMkLst>
            <pc:docMk/>
            <pc:sldMk cId="833210588" sldId="280"/>
            <ac:picMk id="6" creationId="{1252B523-B9DF-9DE5-C338-ACB77F231C6E}"/>
          </ac:picMkLst>
        </pc:picChg>
        <pc:picChg chg="add del mod">
          <ac:chgData name="Dunfrey Pires Aragão" userId="a7272183b7b4f9fa" providerId="LiveId" clId="{BEBF720F-E34B-4E5A-9A0F-E29D0FE7B0FF}" dt="2025-08-05T18:29:07.631" v="3086" actId="1076"/>
          <ac:picMkLst>
            <pc:docMk/>
            <pc:sldMk cId="833210588" sldId="280"/>
            <ac:picMk id="7" creationId="{53B06BAB-ADC7-5366-75DF-F4E744C260ED}"/>
          </ac:picMkLst>
        </pc:picChg>
        <pc:picChg chg="add del mod">
          <ac:chgData name="Dunfrey Pires Aragão" userId="a7272183b7b4f9fa" providerId="LiveId" clId="{BEBF720F-E34B-4E5A-9A0F-E29D0FE7B0FF}" dt="2025-08-05T18:28:00.597" v="3054" actId="478"/>
          <ac:picMkLst>
            <pc:docMk/>
            <pc:sldMk cId="833210588" sldId="280"/>
            <ac:picMk id="8" creationId="{0B7D936F-8D91-06B1-32E4-BE337D1F0D7A}"/>
          </ac:picMkLst>
        </pc:picChg>
        <pc:picChg chg="del">
          <ac:chgData name="Dunfrey Pires Aragão" userId="a7272183b7b4f9fa" providerId="LiveId" clId="{BEBF720F-E34B-4E5A-9A0F-E29D0FE7B0FF}" dt="2025-08-05T18:18:14.488" v="3038" actId="478"/>
          <ac:picMkLst>
            <pc:docMk/>
            <pc:sldMk cId="833210588" sldId="280"/>
            <ac:picMk id="9" creationId="{D6A9AD09-F44E-B171-D890-09EA4A5F6070}"/>
          </ac:picMkLst>
        </pc:picChg>
        <pc:picChg chg="del">
          <ac:chgData name="Dunfrey Pires Aragão" userId="a7272183b7b4f9fa" providerId="LiveId" clId="{BEBF720F-E34B-4E5A-9A0F-E29D0FE7B0FF}" dt="2025-08-05T18:18:16.475" v="3040" actId="478"/>
          <ac:picMkLst>
            <pc:docMk/>
            <pc:sldMk cId="833210588" sldId="280"/>
            <ac:picMk id="10" creationId="{F8D41309-8818-3FC7-8C5D-21448D6564C5}"/>
          </ac:picMkLst>
        </pc:picChg>
        <pc:picChg chg="add del mod">
          <ac:chgData name="Dunfrey Pires Aragão" userId="a7272183b7b4f9fa" providerId="LiveId" clId="{BEBF720F-E34B-4E5A-9A0F-E29D0FE7B0FF}" dt="2025-08-05T18:28:44.306" v="3070" actId="22"/>
          <ac:picMkLst>
            <pc:docMk/>
            <pc:sldMk cId="833210588" sldId="280"/>
            <ac:picMk id="16" creationId="{3080A672-ACD2-8186-8875-D02201502938}"/>
          </ac:picMkLst>
        </pc:picChg>
        <pc:picChg chg="add mod">
          <ac:chgData name="Dunfrey Pires Aragão" userId="a7272183b7b4f9fa" providerId="LiveId" clId="{BEBF720F-E34B-4E5A-9A0F-E29D0FE7B0FF}" dt="2025-08-05T18:30:59.686" v="3136" actId="1035"/>
          <ac:picMkLst>
            <pc:docMk/>
            <pc:sldMk cId="833210588" sldId="280"/>
            <ac:picMk id="18" creationId="{132F56B4-2441-E31E-CD34-AD0F41D6FAFE}"/>
          </ac:picMkLst>
        </pc:picChg>
        <pc:picChg chg="add del ord">
          <ac:chgData name="Dunfrey Pires Aragão" userId="a7272183b7b4f9fa" providerId="LiveId" clId="{BEBF720F-E34B-4E5A-9A0F-E29D0FE7B0FF}" dt="2025-08-05T18:28:50.871" v="3079" actId="167"/>
          <ac:picMkLst>
            <pc:docMk/>
            <pc:sldMk cId="833210588" sldId="280"/>
            <ac:picMk id="110" creationId="{7C3DBF87-117F-2909-5A15-F46A7B4923CA}"/>
          </ac:picMkLst>
        </pc:picChg>
      </pc:sldChg>
      <pc:sldChg chg="new del">
        <pc:chgData name="Dunfrey Pires Aragão" userId="a7272183b7b4f9fa" providerId="LiveId" clId="{BEBF720F-E34B-4E5A-9A0F-E29D0FE7B0FF}" dt="2025-08-05T18:32:41.638" v="3140" actId="47"/>
        <pc:sldMkLst>
          <pc:docMk/>
          <pc:sldMk cId="3312444262" sldId="281"/>
        </pc:sldMkLst>
      </pc:sldChg>
      <pc:sldChg chg="addSp delSp modSp add mod">
        <pc:chgData name="Dunfrey Pires Aragão" userId="a7272183b7b4f9fa" providerId="LiveId" clId="{BEBF720F-E34B-4E5A-9A0F-E29D0FE7B0FF}" dt="2025-08-05T18:34:44.692" v="3157" actId="14100"/>
        <pc:sldMkLst>
          <pc:docMk/>
          <pc:sldMk cId="2037166137" sldId="282"/>
        </pc:sldMkLst>
        <pc:spChg chg="mod">
          <ac:chgData name="Dunfrey Pires Aragão" userId="a7272183b7b4f9fa" providerId="LiveId" clId="{BEBF720F-E34B-4E5A-9A0F-E29D0FE7B0FF}" dt="2025-08-05T18:34:44.692" v="3157" actId="14100"/>
          <ac:spMkLst>
            <pc:docMk/>
            <pc:sldMk cId="2037166137" sldId="282"/>
            <ac:spMk id="20" creationId="{D0C511B6-3CEF-8757-EFA9-12570917FA91}"/>
          </ac:spMkLst>
        </pc:spChg>
        <pc:picChg chg="add mod modCrop">
          <ac:chgData name="Dunfrey Pires Aragão" userId="a7272183b7b4f9fa" providerId="LiveId" clId="{BEBF720F-E34B-4E5A-9A0F-E29D0FE7B0FF}" dt="2025-08-05T18:34:38.134" v="3155" actId="14100"/>
          <ac:picMkLst>
            <pc:docMk/>
            <pc:sldMk cId="2037166137" sldId="282"/>
            <ac:picMk id="3" creationId="{F44D9AB0-3063-CA30-BA7C-E0DCDAB28915}"/>
          </ac:picMkLst>
        </pc:picChg>
        <pc:picChg chg="add del">
          <ac:chgData name="Dunfrey Pires Aragão" userId="a7272183b7b4f9fa" providerId="LiveId" clId="{BEBF720F-E34B-4E5A-9A0F-E29D0FE7B0FF}" dt="2025-08-05T18:33:23.785" v="3150" actId="478"/>
          <ac:picMkLst>
            <pc:docMk/>
            <pc:sldMk cId="2037166137" sldId="282"/>
            <ac:picMk id="7" creationId="{98EDDBEA-CF12-67B3-F9A8-173B90081DB9}"/>
          </ac:picMkLst>
        </pc:picChg>
        <pc:picChg chg="del">
          <ac:chgData name="Dunfrey Pires Aragão" userId="a7272183b7b4f9fa" providerId="LiveId" clId="{BEBF720F-E34B-4E5A-9A0F-E29D0FE7B0FF}" dt="2025-08-05T18:32:44.896" v="3141" actId="478"/>
          <ac:picMkLst>
            <pc:docMk/>
            <pc:sldMk cId="2037166137" sldId="282"/>
            <ac:picMk id="18" creationId="{7110ADE5-F441-130D-685D-870A2B628A42}"/>
          </ac:picMkLst>
        </pc:picChg>
      </pc:sldChg>
      <pc:sldChg chg="add del">
        <pc:chgData name="Dunfrey Pires Aragão" userId="a7272183b7b4f9fa" providerId="LiveId" clId="{BEBF720F-E34B-4E5A-9A0F-E29D0FE7B0FF}" dt="2025-08-05T18:32:54.693" v="3144"/>
        <pc:sldMkLst>
          <pc:docMk/>
          <pc:sldMk cId="224136690" sldId="283"/>
        </pc:sldMkLst>
      </pc:sldChg>
      <pc:sldMasterChg chg="delSldLayout">
        <pc:chgData name="Dunfrey Pires Aragão" userId="a7272183b7b4f9fa" providerId="LiveId" clId="{BEBF720F-E34B-4E5A-9A0F-E29D0FE7B0FF}" dt="2025-08-05T18:32:41.638" v="3140" actId="47"/>
        <pc:sldMasterMkLst>
          <pc:docMk/>
          <pc:sldMasterMk cId="0" sldId="2147483648"/>
        </pc:sldMasterMkLst>
        <pc:sldLayoutChg chg="del">
          <pc:chgData name="Dunfrey Pires Aragão" userId="a7272183b7b4f9fa" providerId="LiveId" clId="{BEBF720F-E34B-4E5A-9A0F-E29D0FE7B0FF}" dt="2025-08-02T19:52:11.856" v="1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Dunfrey Pires Aragão" userId="a7272183b7b4f9fa" providerId="LiveId" clId="{BEBF720F-E34B-4E5A-9A0F-E29D0FE7B0FF}" dt="2025-08-03T23:28:28.126" v="617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Dunfrey Pires Aragão" userId="a7272183b7b4f9fa" providerId="LiveId" clId="{BEBF720F-E34B-4E5A-9A0F-E29D0FE7B0FF}" dt="2025-08-04T20:13:51.259" v="1816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Dunfrey Pires Aragão" userId="a7272183b7b4f9fa" providerId="LiveId" clId="{BEBF720F-E34B-4E5A-9A0F-E29D0FE7B0FF}" dt="2025-08-05T18:32:41.638" v="3140" actId="47"/>
          <pc:sldLayoutMkLst>
            <pc:docMk/>
            <pc:sldMasterMk cId="0" sldId="2147483648"/>
            <pc:sldLayoutMk cId="0" sldId="214748365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92D94847-742E-0579-DF0A-936123A14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F5908FEF-FA55-BB3C-5524-4161971E06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F14B7587-D907-18A2-5615-FA653E9F61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3943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E7E32A32-FC3A-04D4-A9BE-E0E49EB8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BE523C83-97C9-80CD-6CA7-A490B8CCC2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66100071-2BF5-ED0D-C1E6-1D483A323C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025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6BA3C9A0-BF7A-7A5B-920E-65D35B70F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E3686515-A606-D780-6E79-3D0DDAD0C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8993798B-94F0-020E-4D41-D1481F23D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457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96404DF2-139F-0B56-5BE3-637DC527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7BC6E251-DEDE-6BAF-8386-11C0B4299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4A989976-3EA6-AD6B-6CD6-E4FF78D16A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0133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D23207C6-A3D7-0499-2937-DB4A7162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EA6E74FC-F13B-C05D-07EC-048AAFC43C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2AD9AD33-A829-BE65-6FBF-CCB1A2D174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3439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8B79ED99-32FE-FB81-53C7-F9991FB7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736C0DDF-DDA3-23A6-416A-A4E795412D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2E6733AF-7020-09C8-6A79-988F8E3462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368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BC512921-D956-FB5C-14B8-B95F37C47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3DDE1234-60EF-9F97-39D4-C21CECAC7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B6DE274F-EB63-2B3D-4DB4-9E4FE8BC92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0445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9F4BD677-058D-048A-EA50-54AA168F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177FE446-FAE8-79B6-B519-8959C33576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A2402B24-159E-1DBA-D280-FB9E29927B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221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9930AF6B-5B47-62AF-A30C-1700516D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772B81A9-525F-251E-07F4-2A06D4648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FA8F5000-AD79-1A83-4318-897E3E066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8201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EC5A8224-9CF5-44E9-87B5-179A95EB0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877FF477-3826-54F0-788A-2F862FFDF2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C77B6673-1511-0095-B5B7-031E7591BA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5504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A13AD1A-8789-AAC2-9199-BA1055CC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B7D52295-34B5-8717-66ED-63710B388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105840EA-25A5-1E1A-FAB9-FEFB6FCDF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1160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B65524D5-A703-0058-5042-FB8A45DB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13BD435F-99FB-E31D-BBDA-3980324F6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34D39F60-5B7B-8994-8DD9-A98C6A0398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000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F8B6B3B1-BA10-53D1-9FC1-15034730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52542F75-2D3A-0E12-8E51-3C2FF0438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3C6943DF-9DCD-8609-D52B-FD30F8C77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491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D5CEE7C2-264C-EF12-EB7A-E589D9C0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9936F691-6B5E-0634-2A4C-E5BBE8698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7EB6ABA3-BD66-CBEB-A11B-23C8DCCBE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644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307B748C-E04E-BB0A-42FE-333B7070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DCAAFBF7-BA1F-D959-5A47-6F830A15F2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31ABC256-27B5-66C7-D760-D6B69109C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4020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6D9B4B3-7E80-A623-0406-18A36914B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0C1F7C58-6AA1-2D81-B988-CE0251C01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1C1CC9A8-6FFE-305F-D9E5-2E9CE87DF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980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9EB08FAB-0B1A-6B9C-F729-4537AD905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A535D35D-C764-3C44-918A-8719895A9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984164DC-BF43-AD7D-6B8F-EFB5ED4E3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4958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454060C2-0C0C-F503-86B6-962A3D21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85DAB342-DE06-3BA5-CA7F-D8E4CF9DF6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4869E7AB-29FC-3B90-2972-BBC1198F72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3441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01367DFE-D0D6-C69F-43E2-EA803C5C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>
            <a:extLst>
              <a:ext uri="{FF2B5EF4-FFF2-40B4-BE49-F238E27FC236}">
                <a16:creationId xmlns:a16="http://schemas.microsoft.com/office/drawing/2014/main" id="{CCF31A39-3A59-F7C3-A031-62893DE6A6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5:notes">
            <a:extLst>
              <a:ext uri="{FF2B5EF4-FFF2-40B4-BE49-F238E27FC236}">
                <a16:creationId xmlns:a16="http://schemas.microsoft.com/office/drawing/2014/main" id="{E16913D4-355C-7973-40DD-E1B893EFC3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6112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b9bdc63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35b9bdc63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gi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hub.com/signup?source=login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dunfrey.aragao@servidor.uepb.edu.b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Prof-Dunfrey/bfd.g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 txBox="1"/>
          <p:nvPr/>
        </p:nvSpPr>
        <p:spPr>
          <a:xfrm>
            <a:off x="2086913" y="1297172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The Fundamentals of Front End and Back End Development | by Sagara  Technology Idea Lab | Medium">
            <a:extLst>
              <a:ext uri="{FF2B5EF4-FFF2-40B4-BE49-F238E27FC236}">
                <a16:creationId xmlns:a16="http://schemas.microsoft.com/office/drawing/2014/main" id="{85546710-BC2B-E0E2-0413-F6D7FC8C2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6" r="8065"/>
          <a:stretch>
            <a:fillRect/>
          </a:stretch>
        </p:blipFill>
        <p:spPr bwMode="auto">
          <a:xfrm>
            <a:off x="12136802" y="3764570"/>
            <a:ext cx="5372100" cy="49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ull Stack: o que é, o que faz e um Guia desta Profissão | Alura">
            <a:extLst>
              <a:ext uri="{FF2B5EF4-FFF2-40B4-BE49-F238E27FC236}">
                <a16:creationId xmlns:a16="http://schemas.microsoft.com/office/drawing/2014/main" id="{D8CDF563-D201-69DC-FFCE-08968C59A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1199" r="-333"/>
          <a:stretch>
            <a:fillRect/>
          </a:stretch>
        </p:blipFill>
        <p:spPr bwMode="auto">
          <a:xfrm>
            <a:off x="1365979" y="2259440"/>
            <a:ext cx="11068050" cy="50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B7157C9-E8F9-1143-52E5-9730B05BE241}"/>
              </a:ext>
            </a:extLst>
          </p:cNvPr>
          <p:cNvSpPr/>
          <p:nvPr/>
        </p:nvSpPr>
        <p:spPr>
          <a:xfrm>
            <a:off x="5848350" y="2233565"/>
            <a:ext cx="1276350" cy="223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seta verde – Líder em Tinta Mineral no Brasil">
            <a:extLst>
              <a:ext uri="{FF2B5EF4-FFF2-40B4-BE49-F238E27FC236}">
                <a16:creationId xmlns:a16="http://schemas.microsoft.com/office/drawing/2014/main" id="{D93D4098-0CB2-D528-D982-31D75429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54209">
            <a:off x="879568" y="6773045"/>
            <a:ext cx="2414689" cy="24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ta verde – Líder em Tinta Mineral no Brasil">
            <a:extLst>
              <a:ext uri="{FF2B5EF4-FFF2-40B4-BE49-F238E27FC236}">
                <a16:creationId xmlns:a16="http://schemas.microsoft.com/office/drawing/2014/main" id="{E5C39548-EFE1-BB18-CF68-81768F9BF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54209">
            <a:off x="4241104" y="6651051"/>
            <a:ext cx="2414689" cy="24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ta verde – Líder em Tinta Mineral no Brasil">
            <a:extLst>
              <a:ext uri="{FF2B5EF4-FFF2-40B4-BE49-F238E27FC236}">
                <a16:creationId xmlns:a16="http://schemas.microsoft.com/office/drawing/2014/main" id="{A81EC4B4-994C-498D-15A3-63413A4E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54209">
            <a:off x="8106084" y="6820215"/>
            <a:ext cx="2414689" cy="24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A946A991-E48B-5443-01F4-AA8AD1BC3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58D8D5D5-D091-13D6-18A7-7BCDDB9CCC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860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32716B57-B7D3-C697-E8E0-EAA93E9432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0E1143CE-73F7-293F-A04C-114CDB19BFB4}"/>
              </a:ext>
            </a:extLst>
          </p:cNvPr>
          <p:cNvSpPr txBox="1"/>
          <p:nvPr/>
        </p:nvSpPr>
        <p:spPr>
          <a:xfrm>
            <a:off x="1964083" y="1056193"/>
            <a:ext cx="612903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DIVIDINDO ATRIBUIÇÕES E CÓDIGOS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ntroducing Our Git Workflow – Witness to the Revolution">
            <a:extLst>
              <a:ext uri="{FF2B5EF4-FFF2-40B4-BE49-F238E27FC236}">
                <a16:creationId xmlns:a16="http://schemas.microsoft.com/office/drawing/2014/main" id="{262EEA2D-ADF3-2DDF-8B38-6C0CC1FD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3" y="2259439"/>
            <a:ext cx="57150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de and Content Sharing Made Simple via Tools and Web Apps | by Anubhav  Chaturvedi | Medium">
            <a:extLst>
              <a:ext uri="{FF2B5EF4-FFF2-40B4-BE49-F238E27FC236}">
                <a16:creationId xmlns:a16="http://schemas.microsoft.com/office/drawing/2014/main" id="{0B9AD412-A67C-0AEF-0151-499FE41F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77" y="4677509"/>
            <a:ext cx="4504835" cy="33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tHub Flow branching strategy:">
            <a:extLst>
              <a:ext uri="{FF2B5EF4-FFF2-40B4-BE49-F238E27FC236}">
                <a16:creationId xmlns:a16="http://schemas.microsoft.com/office/drawing/2014/main" id="{09138FC7-FE04-EA7E-79B5-46F7C8324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2951292"/>
            <a:ext cx="8534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1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1DA7E24A-A7D5-9446-D246-7D28C4022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9FEFC5E2-64E4-01FB-AE7B-3D13917D2B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3BFA5AFF-8869-AA4A-80D3-06FD6B05F6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530A8537-B630-6B78-C3B8-C0424637EB0C}"/>
              </a:ext>
            </a:extLst>
          </p:cNvPr>
          <p:cNvSpPr txBox="1"/>
          <p:nvPr/>
        </p:nvSpPr>
        <p:spPr>
          <a:xfrm>
            <a:off x="2086913" y="1056193"/>
            <a:ext cx="678413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ORGANIZANDO E EXECUTANDO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 descr="Metodologia Scrum">
            <a:extLst>
              <a:ext uri="{FF2B5EF4-FFF2-40B4-BE49-F238E27FC236}">
                <a16:creationId xmlns:a16="http://schemas.microsoft.com/office/drawing/2014/main" id="{BF28A4C9-7381-1940-E0C1-2D9DBA82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312" y="2259439"/>
            <a:ext cx="1219200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1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D918210B-C4C6-6A8F-BDA4-3F289926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F569F921-8906-4DFC-0452-DB4109FCFF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5573216C-C099-8D7E-3352-6DC6C343CE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1E4868EF-38FD-AF9C-6F31-B39098804A66}"/>
              </a:ext>
            </a:extLst>
          </p:cNvPr>
          <p:cNvSpPr txBox="1"/>
          <p:nvPr/>
        </p:nvSpPr>
        <p:spPr>
          <a:xfrm>
            <a:off x="2086912" y="1297172"/>
            <a:ext cx="610458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INDO ALÉM DO TÉCNICO…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Soft Skills Trainings For Employees. Upgrade By Playing - IDEA Central Asia">
            <a:extLst>
              <a:ext uri="{FF2B5EF4-FFF2-40B4-BE49-F238E27FC236}">
                <a16:creationId xmlns:a16="http://schemas.microsoft.com/office/drawing/2014/main" id="{B229921A-95BD-6C20-7D24-CCDECD13E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3701" r="24242" b="5769"/>
          <a:stretch>
            <a:fillRect/>
          </a:stretch>
        </p:blipFill>
        <p:spPr bwMode="auto">
          <a:xfrm>
            <a:off x="11906250" y="3752850"/>
            <a:ext cx="5810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ft skills: ทักษะที่ช่วยยกระดับคุณภาพการทำงาน - Funcrowd">
            <a:extLst>
              <a:ext uri="{FF2B5EF4-FFF2-40B4-BE49-F238E27FC236}">
                <a16:creationId xmlns:a16="http://schemas.microsoft.com/office/drawing/2014/main" id="{C3F034FF-32D6-68FD-5206-26EADD5CA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420953"/>
            <a:ext cx="10798389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F1D1238-3519-2610-8F36-80E647FAAA3A}"/>
              </a:ext>
            </a:extLst>
          </p:cNvPr>
          <p:cNvSpPr txBox="1"/>
          <p:nvPr/>
        </p:nvSpPr>
        <p:spPr>
          <a:xfrm>
            <a:off x="1526975" y="5903888"/>
            <a:ext cx="165141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err="1">
                <a:latin typeface="Montserrat" panose="00000500000000000000" pitchFamily="2" charset="0"/>
              </a:rPr>
              <a:t>Criatividade</a:t>
            </a:r>
            <a:endParaRPr lang="pt-BR" sz="1800" b="1" dirty="0"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C45A52-8F9F-DD54-97A5-5E3E87EE235B}"/>
              </a:ext>
            </a:extLst>
          </p:cNvPr>
          <p:cNvSpPr txBox="1"/>
          <p:nvPr/>
        </p:nvSpPr>
        <p:spPr>
          <a:xfrm>
            <a:off x="3216489" y="5903888"/>
            <a:ext cx="170110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>
                <a:latin typeface="Montserrat" panose="00000500000000000000" pitchFamily="2" charset="0"/>
              </a:rPr>
              <a:t>Trab. Equipe</a:t>
            </a:r>
            <a:endParaRPr lang="pt-BR" sz="1800" b="1" dirty="0"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2252AA-F817-CA9C-9D51-23480398125A}"/>
              </a:ext>
            </a:extLst>
          </p:cNvPr>
          <p:cNvSpPr txBox="1"/>
          <p:nvPr/>
        </p:nvSpPr>
        <p:spPr>
          <a:xfrm>
            <a:off x="4907978" y="5903888"/>
            <a:ext cx="328805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>
                <a:latin typeface="Montserrat" panose="00000500000000000000" pitchFamily="2" charset="0"/>
              </a:rPr>
              <a:t>  </a:t>
            </a:r>
            <a:r>
              <a:rPr lang="en-US" sz="1800" b="1" dirty="0" err="1">
                <a:latin typeface="Montserrat" panose="00000500000000000000" pitchFamily="2" charset="0"/>
              </a:rPr>
              <a:t>Resolução</a:t>
            </a:r>
            <a:r>
              <a:rPr lang="en-US" sz="1800" b="1" dirty="0">
                <a:latin typeface="Montserrat" panose="00000500000000000000" pitchFamily="2" charset="0"/>
              </a:rPr>
              <a:t> de </a:t>
            </a:r>
            <a:r>
              <a:rPr lang="en-US" sz="1800" b="1" dirty="0" err="1">
                <a:latin typeface="Montserrat" panose="00000500000000000000" pitchFamily="2" charset="0"/>
              </a:rPr>
              <a:t>Problemas</a:t>
            </a:r>
            <a:endParaRPr lang="pt-BR" sz="1800" b="1" dirty="0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15615F-755B-EDB9-0353-77B4493F2EA9}"/>
              </a:ext>
            </a:extLst>
          </p:cNvPr>
          <p:cNvSpPr txBox="1"/>
          <p:nvPr/>
        </p:nvSpPr>
        <p:spPr>
          <a:xfrm>
            <a:off x="8218717" y="5903888"/>
            <a:ext cx="210666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>
                <a:latin typeface="Montserrat" panose="00000500000000000000" pitchFamily="2" charset="0"/>
              </a:rPr>
              <a:t>   </a:t>
            </a:r>
            <a:r>
              <a:rPr lang="en-US" sz="1800" b="1" dirty="0" err="1">
                <a:latin typeface="Montserrat" panose="00000500000000000000" pitchFamily="2" charset="0"/>
              </a:rPr>
              <a:t>Comunicação</a:t>
            </a:r>
            <a:endParaRPr lang="pt-BR" sz="1800" b="1" dirty="0"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40BE8C-F364-5821-9146-D05913555E32}"/>
              </a:ext>
            </a:extLst>
          </p:cNvPr>
          <p:cNvSpPr txBox="1"/>
          <p:nvPr/>
        </p:nvSpPr>
        <p:spPr>
          <a:xfrm>
            <a:off x="10329022" y="5903888"/>
            <a:ext cx="1380506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b="1" dirty="0" err="1">
                <a:latin typeface="Montserrat" panose="00000500000000000000" pitchFamily="2" charset="0"/>
              </a:rPr>
              <a:t>Liderança</a:t>
            </a:r>
            <a:endParaRPr lang="pt-BR" sz="18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88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FA5E7ED9-DD3D-D5D9-C686-E2AEC0421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8C804743-C4DE-4415-BE1E-02F8FD97DA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AB008C59-5257-328D-E373-4E587B5C3B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09D1C890-3FE5-6956-7E84-F62263E16AA0}"/>
              </a:ext>
            </a:extLst>
          </p:cNvPr>
          <p:cNvSpPr txBox="1"/>
          <p:nvPr/>
        </p:nvSpPr>
        <p:spPr>
          <a:xfrm>
            <a:off x="2086913" y="1297172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Arial"/>
                <a:ea typeface="Arial"/>
                <a:cs typeface="Arial"/>
                <a:sym typeface="Arial"/>
              </a:rPr>
              <a:t>SERÁ QUE CONSIGO?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Uma mulher deprimida com confusão na cabeça | Vetor Premium">
            <a:extLst>
              <a:ext uri="{FF2B5EF4-FFF2-40B4-BE49-F238E27FC236}">
                <a16:creationId xmlns:a16="http://schemas.microsoft.com/office/drawing/2014/main" id="{3B6B48DE-98D4-9457-DC54-75778177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87" y="21621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essoas multiculturais juntando as mãos. trabalho em equipe, amizade,  unidade, ajuda, igualdade, apoio, parceria, comunidade, movimento social,  conceito de amizade. fortes juntos. ilustração vetorial. 29094619 Vetor no  Vecteezy">
            <a:extLst>
              <a:ext uri="{FF2B5EF4-FFF2-40B4-BE49-F238E27FC236}">
                <a16:creationId xmlns:a16="http://schemas.microsoft.com/office/drawing/2014/main" id="{DF8532AD-16CD-93CD-B88C-F38F18DCA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6"/>
          <a:stretch>
            <a:fillRect/>
          </a:stretch>
        </p:blipFill>
        <p:spPr bwMode="auto">
          <a:xfrm>
            <a:off x="4019551" y="2616612"/>
            <a:ext cx="9610964" cy="572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3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9037776E-2C1E-1559-284F-C388FBD8C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97E045ED-FAF2-67AE-EBB3-717CDB88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453" y="3369195"/>
            <a:ext cx="5506218" cy="5048955"/>
          </a:xfrm>
          <a:prstGeom prst="rect">
            <a:avLst/>
          </a:prstGeom>
        </p:spPr>
      </p:pic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7B6880D8-22AD-D33E-852A-43A248FA33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B390432F-4557-9B49-BA61-C8B0A632F5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249E6DF7-2467-5D0A-0E86-6B756D68FD97}"/>
              </a:ext>
            </a:extLst>
          </p:cNvPr>
          <p:cNvSpPr txBox="1"/>
          <p:nvPr/>
        </p:nvSpPr>
        <p:spPr>
          <a:xfrm>
            <a:off x="2086913" y="1297172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VAMOS COMEÇAR !!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IF Animado – Seta (Transparente) – GIF Mania">
            <a:extLst>
              <a:ext uri="{FF2B5EF4-FFF2-40B4-BE49-F238E27FC236}">
                <a16:creationId xmlns:a16="http://schemas.microsoft.com/office/drawing/2014/main" id="{5815F52D-B6AE-6DD4-3A5D-FD74BB35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658" y="3814832"/>
            <a:ext cx="1260428" cy="12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13AFC5D-5C34-58FA-976D-004FC9BD28E3}"/>
              </a:ext>
            </a:extLst>
          </p:cNvPr>
          <p:cNvSpPr txBox="1"/>
          <p:nvPr/>
        </p:nvSpPr>
        <p:spPr>
          <a:xfrm>
            <a:off x="931920" y="3508337"/>
            <a:ext cx="3189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Elemento</a:t>
            </a:r>
            <a:r>
              <a:rPr lang="en-US" sz="2400" dirty="0"/>
              <a:t> </a:t>
            </a:r>
            <a:r>
              <a:rPr lang="en-US" sz="2400" dirty="0" err="1"/>
              <a:t>raiz</a:t>
            </a:r>
            <a:r>
              <a:rPr lang="en-US" sz="2400" dirty="0"/>
              <a:t> de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HTML, que </a:t>
            </a:r>
            <a:r>
              <a:rPr lang="en-US" sz="2400" dirty="0" err="1"/>
              <a:t>identifica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arquivo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um </a:t>
            </a:r>
            <a:r>
              <a:rPr lang="pt-BR" sz="2400" dirty="0"/>
              <a:t>Hyper </a:t>
            </a:r>
            <a:r>
              <a:rPr lang="pt-BR" sz="2400" dirty="0" err="1"/>
              <a:t>Text</a:t>
            </a:r>
            <a:r>
              <a:rPr lang="pt-BR" sz="2400" dirty="0"/>
              <a:t> Markup </a:t>
            </a:r>
            <a:r>
              <a:rPr lang="pt-BR" sz="2400" dirty="0" err="1"/>
              <a:t>Language</a:t>
            </a:r>
            <a:endParaRPr lang="pt-BR" sz="2400" dirty="0"/>
          </a:p>
        </p:txBody>
      </p:sp>
      <p:pic>
        <p:nvPicPr>
          <p:cNvPr id="11" name="Picture 2" descr="GIF Animado – Seta (Transparente) – GIF Mania">
            <a:extLst>
              <a:ext uri="{FF2B5EF4-FFF2-40B4-BE49-F238E27FC236}">
                <a16:creationId xmlns:a16="http://schemas.microsoft.com/office/drawing/2014/main" id="{451A527D-F1F5-0860-6970-A902753AB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04" y="4417182"/>
            <a:ext cx="1260428" cy="12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8E08963-122B-31EE-F555-8F1A53A0FBA2}"/>
              </a:ext>
            </a:extLst>
          </p:cNvPr>
          <p:cNvSpPr txBox="1"/>
          <p:nvPr/>
        </p:nvSpPr>
        <p:spPr>
          <a:xfrm>
            <a:off x="1487869" y="3895814"/>
            <a:ext cx="3189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Elemento</a:t>
            </a:r>
            <a:r>
              <a:rPr lang="en-US" sz="2400" dirty="0"/>
              <a:t> que </a:t>
            </a:r>
            <a:r>
              <a:rPr lang="en-US" sz="2400" dirty="0" err="1"/>
              <a:t>contém</a:t>
            </a:r>
            <a:r>
              <a:rPr lang="en-US" sz="2400" dirty="0"/>
              <a:t> </a:t>
            </a:r>
            <a:r>
              <a:rPr lang="en-US" sz="2400" dirty="0" err="1"/>
              <a:t>metainformações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a </a:t>
            </a:r>
            <a:r>
              <a:rPr lang="en-US" sz="2400" dirty="0" err="1"/>
              <a:t>página</a:t>
            </a:r>
            <a:r>
              <a:rPr lang="en-US" sz="2400" dirty="0"/>
              <a:t> HTML. </a:t>
            </a:r>
            <a:r>
              <a:rPr lang="en-US" sz="2400" dirty="0" err="1"/>
              <a:t>Possui</a:t>
            </a:r>
            <a:r>
              <a:rPr lang="en-US" sz="2400" dirty="0"/>
              <a:t> </a:t>
            </a:r>
            <a:r>
              <a:rPr lang="en-US" sz="2400" dirty="0" err="1"/>
              <a:t>caracteristicas</a:t>
            </a:r>
            <a:r>
              <a:rPr lang="en-US" sz="2400" dirty="0"/>
              <a:t> </a:t>
            </a:r>
            <a:r>
              <a:rPr lang="en-US" sz="2400" dirty="0" err="1"/>
              <a:t>gerais</a:t>
            </a:r>
            <a:endParaRPr lang="pt-BR" sz="2400" dirty="0"/>
          </a:p>
        </p:txBody>
      </p:sp>
      <p:pic>
        <p:nvPicPr>
          <p:cNvPr id="13" name="Picture 2" descr="GIF Animado – Seta (Transparente) – GIF Mania">
            <a:extLst>
              <a:ext uri="{FF2B5EF4-FFF2-40B4-BE49-F238E27FC236}">
                <a16:creationId xmlns:a16="http://schemas.microsoft.com/office/drawing/2014/main" id="{06120805-1425-46C5-FF3F-2ED7B1733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04" y="6356174"/>
            <a:ext cx="1260428" cy="12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F261D1-C68E-1F16-48AC-3F16D8C05474}"/>
              </a:ext>
            </a:extLst>
          </p:cNvPr>
          <p:cNvSpPr txBox="1"/>
          <p:nvPr/>
        </p:nvSpPr>
        <p:spPr>
          <a:xfrm>
            <a:off x="1415369" y="5490027"/>
            <a:ext cx="3189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Elemento</a:t>
            </a:r>
            <a:r>
              <a:rPr lang="en-US" sz="2400" dirty="0"/>
              <a:t> que define o </a:t>
            </a:r>
            <a:r>
              <a:rPr lang="en-US" sz="2400" dirty="0" err="1"/>
              <a:t>corpo</a:t>
            </a:r>
            <a:r>
              <a:rPr lang="en-US" sz="2400" dirty="0"/>
              <a:t> do </a:t>
            </a:r>
            <a:r>
              <a:rPr lang="en-US" sz="2400" dirty="0" err="1"/>
              <a:t>documento</a:t>
            </a:r>
            <a:r>
              <a:rPr lang="en-US" sz="2400" dirty="0"/>
              <a:t> e </a:t>
            </a:r>
            <a:r>
              <a:rPr lang="en-US" sz="2400" dirty="0" err="1"/>
              <a:t>vai</a:t>
            </a:r>
            <a:r>
              <a:rPr lang="en-US" sz="2400" dirty="0"/>
              <a:t> </a:t>
            </a:r>
            <a:r>
              <a:rPr lang="en-US" sz="2400" dirty="0" err="1"/>
              <a:t>conter</a:t>
            </a:r>
            <a:r>
              <a:rPr lang="en-US" sz="2400" dirty="0"/>
              <a:t> </a:t>
            </a:r>
            <a:r>
              <a:rPr lang="en-US" sz="2400" dirty="0" err="1"/>
              <a:t>todos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itens</a:t>
            </a:r>
            <a:r>
              <a:rPr lang="en-US" sz="2400" dirty="0"/>
              <a:t>/</a:t>
            </a:r>
            <a:r>
              <a:rPr lang="en-US" sz="2400" dirty="0" err="1"/>
              <a:t>conteúdos</a:t>
            </a:r>
            <a:r>
              <a:rPr lang="en-US" sz="2400" dirty="0"/>
              <a:t> </a:t>
            </a:r>
            <a:r>
              <a:rPr lang="en-US" sz="2400" dirty="0" err="1"/>
              <a:t>visíveis</a:t>
            </a:r>
            <a:r>
              <a:rPr lang="en-US" sz="2400" dirty="0"/>
              <a:t> da </a:t>
            </a:r>
            <a:r>
              <a:rPr lang="en-US" sz="2400" dirty="0" err="1"/>
              <a:t>página</a:t>
            </a:r>
            <a:r>
              <a:rPr lang="en-US" sz="2400" dirty="0"/>
              <a:t>,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paragrafos</a:t>
            </a:r>
            <a:r>
              <a:rPr lang="en-US" sz="2400" dirty="0"/>
              <a:t>, imagens, hyperlinks, </a:t>
            </a:r>
            <a:r>
              <a:rPr lang="en-US" sz="2400" dirty="0" err="1"/>
              <a:t>tabelas</a:t>
            </a:r>
            <a:r>
              <a:rPr lang="en-US" sz="2400" dirty="0"/>
              <a:t>, etc.</a:t>
            </a:r>
            <a:endParaRPr lang="pt-BR" sz="24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DA3FD1A-F785-977E-1672-74A0043A6A50}"/>
              </a:ext>
            </a:extLst>
          </p:cNvPr>
          <p:cNvSpPr txBox="1"/>
          <p:nvPr/>
        </p:nvSpPr>
        <p:spPr>
          <a:xfrm>
            <a:off x="4121622" y="2428509"/>
            <a:ext cx="9342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&lt;</a:t>
            </a:r>
            <a:r>
              <a:rPr lang="pt-BR" sz="3200" b="1" dirty="0" err="1"/>
              <a:t>nome_tag</a:t>
            </a:r>
            <a:r>
              <a:rPr lang="pt-BR" sz="3200" b="1" dirty="0"/>
              <a:t>&gt; </a:t>
            </a:r>
            <a:r>
              <a:rPr lang="pt-BR" sz="3200" dirty="0"/>
              <a:t>O conteúdo vai aqui... </a:t>
            </a:r>
            <a:r>
              <a:rPr lang="pt-BR" sz="3200" b="1" dirty="0"/>
              <a:t>&lt;/</a:t>
            </a:r>
            <a:r>
              <a:rPr lang="pt-BR" sz="3200" b="1" dirty="0" err="1"/>
              <a:t>nome_tag</a:t>
            </a:r>
            <a:r>
              <a:rPr lang="pt-BR" sz="3200" b="1" dirty="0"/>
              <a:t>&gt;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9BEECF1-88FF-AF84-6451-4FAB04B32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6742" y="4007459"/>
            <a:ext cx="5515745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9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  <p:bldP spid="14" grpId="0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8D6EFA67-49A3-3BAE-4E4A-833EE1DC8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9ACD33AF-16AD-1D9A-7C18-0867A358EA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890234-7A95-7ADC-0D69-6D5F8AE5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42" y="1183635"/>
            <a:ext cx="11325959" cy="68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0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ED33F4DA-B09A-809C-F269-33F32435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2B556E1B-67B6-6A46-C570-07B4A2B885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EC8A7CD2-FE6A-A7F7-5DDE-C9949B0618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600" y="909553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A86D3861-DD4B-221E-7F2B-1565A2C67E63}"/>
              </a:ext>
            </a:extLst>
          </p:cNvPr>
          <p:cNvSpPr txBox="1"/>
          <p:nvPr/>
        </p:nvSpPr>
        <p:spPr>
          <a:xfrm>
            <a:off x="2086913" y="1297172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dirty="0">
                <a:solidFill>
                  <a:srgbClr val="7EB61F"/>
                </a:solidFill>
                <a:latin typeface="Montserrat"/>
                <a:sym typeface="Montserrat"/>
              </a:rPr>
              <a:t>OUTROS ELEMENTOS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7CDC91-CE10-67EC-43A9-50F9D393470A}"/>
              </a:ext>
            </a:extLst>
          </p:cNvPr>
          <p:cNvSpPr txBox="1"/>
          <p:nvPr/>
        </p:nvSpPr>
        <p:spPr>
          <a:xfrm>
            <a:off x="1255594" y="2886770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Montserrat" panose="00000500000000000000" pitchFamily="2" charset="0"/>
              </a:rPr>
              <a:t>HTML links</a:t>
            </a:r>
            <a:endParaRPr lang="pt-BR" sz="3600" dirty="0"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D39408-692E-9183-470D-B4CADD4EFF4E}"/>
              </a:ext>
            </a:extLst>
          </p:cNvPr>
          <p:cNvSpPr txBox="1"/>
          <p:nvPr/>
        </p:nvSpPr>
        <p:spPr>
          <a:xfrm>
            <a:off x="4148919" y="3071436"/>
            <a:ext cx="10630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400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400" dirty="0">
                <a:solidFill>
                  <a:srgbClr val="005CC5"/>
                </a:solidFill>
                <a:latin typeface="Consolas" panose="020B0609020204030204" pitchFamily="49" charset="0"/>
              </a:rPr>
              <a:t>https://moodle.softexpe.org.br/</a:t>
            </a:r>
            <a:r>
              <a:rPr lang="en-US" sz="2400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Isto é um link!</a:t>
            </a:r>
            <a:r>
              <a:rPr lang="en-US" sz="2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2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3A0266C-2C9D-4945-99DD-B49B77658A51}"/>
              </a:ext>
            </a:extLst>
          </p:cNvPr>
          <p:cNvSpPr txBox="1"/>
          <p:nvPr/>
        </p:nvSpPr>
        <p:spPr>
          <a:xfrm>
            <a:off x="1255593" y="4119488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Montserrat" panose="00000500000000000000" pitchFamily="2" charset="0"/>
              </a:rPr>
              <a:t>HTML links</a:t>
            </a:r>
            <a:endParaRPr lang="pt-BR" sz="3600" dirty="0">
              <a:latin typeface="Montserrat" panose="00000500000000000000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804B0A-8B75-5173-2162-D8BE3C6DCEF8}"/>
              </a:ext>
            </a:extLst>
          </p:cNvPr>
          <p:cNvSpPr txBox="1"/>
          <p:nvPr/>
        </p:nvSpPr>
        <p:spPr>
          <a:xfrm>
            <a:off x="4148919" y="4304154"/>
            <a:ext cx="12228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400" b="0" i="0" dirty="0" err="1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pt-BR" sz="2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2400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pt-BR" sz="2400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=“softex.jpg"</a:t>
            </a:r>
            <a:r>
              <a:rPr lang="pt-BR" sz="2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2400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pt-BR" sz="2400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pt-BR" sz="2400" dirty="0">
                <a:solidFill>
                  <a:srgbClr val="005CC5"/>
                </a:solidFill>
                <a:latin typeface="Consolas" panose="020B0609020204030204" pitchFamily="49" charset="0"/>
              </a:rPr>
              <a:t> softex</a:t>
            </a:r>
            <a:r>
              <a:rPr lang="pt-BR" sz="2400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.com"</a:t>
            </a:r>
            <a:r>
              <a:rPr lang="pt-BR" sz="2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2400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2400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="104"</a:t>
            </a:r>
            <a:r>
              <a:rPr lang="pt-BR" sz="2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2400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2400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="142"</a:t>
            </a:r>
            <a:r>
              <a:rPr lang="pt-BR" sz="2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9D3B03-DF05-BB01-8230-01ECD2EEAC85}"/>
              </a:ext>
            </a:extLst>
          </p:cNvPr>
          <p:cNvSpPr txBox="1"/>
          <p:nvPr/>
        </p:nvSpPr>
        <p:spPr>
          <a:xfrm>
            <a:off x="4659280" y="5371819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onde</a:t>
            </a:r>
            <a:r>
              <a:rPr lang="en-US" sz="2000" dirty="0"/>
              <a:t> </a:t>
            </a:r>
            <a:r>
              <a:rPr lang="en-US" sz="2000" dirty="0" err="1"/>
              <a:t>está</a:t>
            </a:r>
            <a:endParaRPr lang="pt-BR" sz="2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A2EB7A-A3D1-66A5-3CF2-33F6761F1148}"/>
              </a:ext>
            </a:extLst>
          </p:cNvPr>
          <p:cNvSpPr txBox="1"/>
          <p:nvPr/>
        </p:nvSpPr>
        <p:spPr>
          <a:xfrm>
            <a:off x="7254896" y="5371819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texto</a:t>
            </a:r>
            <a:r>
              <a:rPr lang="en-US" sz="2000" dirty="0"/>
              <a:t> alternativo</a:t>
            </a:r>
            <a:endParaRPr lang="pt-BR" sz="20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6D42774-C45A-2D39-9B84-4D2EE9912C4B}"/>
              </a:ext>
            </a:extLst>
          </p:cNvPr>
          <p:cNvSpPr txBox="1"/>
          <p:nvPr/>
        </p:nvSpPr>
        <p:spPr>
          <a:xfrm>
            <a:off x="11064896" y="5321127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atributos</a:t>
            </a:r>
            <a:r>
              <a:rPr lang="en-US" sz="2000" dirty="0"/>
              <a:t> de </a:t>
            </a:r>
            <a:r>
              <a:rPr lang="en-US" sz="2000" dirty="0" err="1"/>
              <a:t>dimensão</a:t>
            </a:r>
            <a:endParaRPr lang="pt-BR" sz="2000" dirty="0"/>
          </a:p>
        </p:txBody>
      </p:sp>
      <p:pic>
        <p:nvPicPr>
          <p:cNvPr id="12" name="Picture 2" descr="GIF Animado – Seta (Transparente) – GIF Mania">
            <a:extLst>
              <a:ext uri="{FF2B5EF4-FFF2-40B4-BE49-F238E27FC236}">
                <a16:creationId xmlns:a16="http://schemas.microsoft.com/office/drawing/2014/main" id="{0E83356A-798F-2157-3691-6CC8B088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91101" y="4754922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F Animado – Seta (Transparente) – GIF Mania">
            <a:extLst>
              <a:ext uri="{FF2B5EF4-FFF2-40B4-BE49-F238E27FC236}">
                <a16:creationId xmlns:a16="http://schemas.microsoft.com/office/drawing/2014/main" id="{41CDC7A2-BE14-83D3-02D8-E0ECE71A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34486" y="4725921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IF Animado – Seta (Transparente) – GIF Mania">
            <a:extLst>
              <a:ext uri="{FF2B5EF4-FFF2-40B4-BE49-F238E27FC236}">
                <a16:creationId xmlns:a16="http://schemas.microsoft.com/office/drawing/2014/main" id="{17DE6E36-A481-BF90-044A-7D34D9C0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053387" y="4765819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IF Animado – Seta (Transparente) – GIF Mania">
            <a:extLst>
              <a:ext uri="{FF2B5EF4-FFF2-40B4-BE49-F238E27FC236}">
                <a16:creationId xmlns:a16="http://schemas.microsoft.com/office/drawing/2014/main" id="{77A1DB00-EE12-7B59-AD88-201CB42A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069019" y="476582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10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EC603B63-F6E5-7844-F6A3-338E9171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5689A1E6-FE22-C29C-F742-43443BB9EB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953CC77E-3402-FE50-2BBE-08FF8ECDC6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3AE70736-A91C-43EC-F5E1-9C79342432A7}"/>
              </a:ext>
            </a:extLst>
          </p:cNvPr>
          <p:cNvSpPr txBox="1"/>
          <p:nvPr/>
        </p:nvSpPr>
        <p:spPr>
          <a:xfrm>
            <a:off x="2086913" y="1056193"/>
            <a:ext cx="54409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pt-BR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Desafio: Minha Página de Viagem dos Sonhos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AC270DD-8EF1-7F95-B0A7-33058590D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878" y="2310541"/>
            <a:ext cx="15885994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✅ Requisitos: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Título da Página: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Minha Viagem dos Sonhos.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pt-BR" altLang="pt-B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Cabeçalho Principal: 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Minha Viagem dos Sonhos 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pt-BR" altLang="pt-B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Parágrafo de Introdução: 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Escreva um parágrafo contando qual lugar você gostaria de visitar e por quê.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pt-BR" altLang="pt-B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pt-BR" altLang="pt-BR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Imagem do Destino: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Adicione uma imagem representando o lugar dos sonhos.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Pode ser uma imagem local (se tiver) ou uma da internet com o link direto (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ex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https://...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jpg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Dê um </a:t>
            </a:r>
            <a:r>
              <a:rPr kumimoji="0" lang="pt-BR" altLang="pt-BR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alt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descritivo para a imagem.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pt-BR" altLang="pt-BR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Link Externo: 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Adicione um link que leve o usuário para uma página com mais informações sobre o lugar (</a:t>
            </a:r>
            <a:r>
              <a:rPr kumimoji="0" lang="pt-BR" altLang="pt-BR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ex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Wikipedia, site oficial de turismo,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endParaRPr kumimoji="0" lang="pt-BR" altLang="pt-BR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pt-BR" altLang="pt-BR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Lista de Itens para Levar: 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Crie uma lista com </a:t>
            </a:r>
            <a:r>
              <a:rPr kumimoji="0" lang="pt-BR" altLang="pt-BR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pelo menos 3 itens que 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você levaria para essa viagem.</a:t>
            </a:r>
          </a:p>
        </p:txBody>
      </p:sp>
    </p:spTree>
    <p:extLst>
      <p:ext uri="{BB962C8B-B14F-4D97-AF65-F5344CB8AC3E}">
        <p14:creationId xmlns:p14="http://schemas.microsoft.com/office/powerpoint/2010/main" val="269767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6F9DA676-B36E-F236-727A-E6725E8B6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18E4750A-0460-9D88-6B64-A4A149E005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7566C08D-4DFB-6588-65CD-CA89AF1F4E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762CE05A-5142-0B26-90EE-03BD12C18056}"/>
              </a:ext>
            </a:extLst>
          </p:cNvPr>
          <p:cNvSpPr txBox="1"/>
          <p:nvPr/>
        </p:nvSpPr>
        <p:spPr>
          <a:xfrm>
            <a:off x="2100561" y="1310109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TRABALHANDO GIT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B56C7-9D02-8A44-9001-098D46B23CBF}"/>
              </a:ext>
            </a:extLst>
          </p:cNvPr>
          <p:cNvSpPr txBox="1"/>
          <p:nvPr/>
        </p:nvSpPr>
        <p:spPr>
          <a:xfrm>
            <a:off x="1678675" y="2961564"/>
            <a:ext cx="8488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ontserrat" panose="00000500000000000000" pitchFamily="2" charset="0"/>
              </a:rPr>
              <a:t>Criando</a:t>
            </a:r>
            <a:r>
              <a:rPr lang="en-US" sz="3200" dirty="0">
                <a:latin typeface="Montserrat" panose="00000500000000000000" pitchFamily="2" charset="0"/>
              </a:rPr>
              <a:t> </a:t>
            </a:r>
            <a:r>
              <a:rPr lang="en-US" sz="3200" dirty="0" err="1">
                <a:latin typeface="Montserrat" panose="00000500000000000000" pitchFamily="2" charset="0"/>
              </a:rPr>
              <a:t>conta</a:t>
            </a:r>
            <a:r>
              <a:rPr lang="en-US" sz="3200" dirty="0">
                <a:latin typeface="Montserrat" panose="00000500000000000000" pitchFamily="2" charset="0"/>
              </a:rPr>
              <a:t> no GitHub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  <a:hlinkClick r:id="rId5"/>
              </a:rPr>
              <a:t>https://github.com/signup?source</a:t>
            </a:r>
            <a:r>
              <a:rPr lang="en-US" sz="3200">
                <a:latin typeface="Montserrat" panose="00000500000000000000" pitchFamily="2" charset="0"/>
                <a:hlinkClick r:id="rId5"/>
              </a:rPr>
              <a:t>=login</a:t>
            </a:r>
            <a:endParaRPr lang="en-US" sz="3200" dirty="0"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6988A7-B8F2-D78C-677B-8B58F64D4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6896" y="1564024"/>
            <a:ext cx="479174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8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63B1CC4C-A360-0D36-452A-1A21B22C9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097E50EF-C6FF-C06F-421A-82429C4AA0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8AD90D74-7881-BDD0-CD20-057E4B4D50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F54BDA4E-1100-A28F-648E-8473B60B1ADD}"/>
              </a:ext>
            </a:extLst>
          </p:cNvPr>
          <p:cNvSpPr txBox="1"/>
          <p:nvPr/>
        </p:nvSpPr>
        <p:spPr>
          <a:xfrm>
            <a:off x="2100561" y="1056193"/>
            <a:ext cx="54409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FORMAÇÃO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FRONT-END REACT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F76F0C3-6EB1-6E9E-A307-893154DACDAB}"/>
              </a:ext>
            </a:extLst>
          </p:cNvPr>
          <p:cNvSpPr txBox="1"/>
          <p:nvPr/>
        </p:nvSpPr>
        <p:spPr>
          <a:xfrm>
            <a:off x="1678675" y="2961564"/>
            <a:ext cx="9395521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ontserrat" panose="00000500000000000000" pitchFamily="2" charset="0"/>
              </a:rPr>
              <a:t>Apresentação</a:t>
            </a:r>
            <a:r>
              <a:rPr lang="en-US" sz="3200" dirty="0">
                <a:latin typeface="Montserrat" panose="00000500000000000000" pitchFamily="2" charset="0"/>
              </a:rPr>
              <a:t> e </a:t>
            </a:r>
            <a:r>
              <a:rPr lang="en-US" sz="3200" dirty="0" err="1">
                <a:latin typeface="Montserrat" panose="00000500000000000000" pitchFamily="2" charset="0"/>
              </a:rPr>
              <a:t>Metodologia</a:t>
            </a:r>
            <a:r>
              <a:rPr lang="en-US" sz="3200" dirty="0">
                <a:latin typeface="Montserrat" panose="00000500000000000000" pitchFamily="2" charset="0"/>
              </a:rPr>
              <a:t> da </a:t>
            </a:r>
            <a:r>
              <a:rPr lang="en-US" sz="3200" dirty="0" err="1">
                <a:latin typeface="Montserrat" panose="00000500000000000000" pitchFamily="2" charset="0"/>
              </a:rPr>
              <a:t>Formação</a:t>
            </a: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ontserrat" panose="00000500000000000000" pitchFamily="2" charset="0"/>
              </a:rPr>
              <a:t>Calendário</a:t>
            </a: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ontserrat" panose="00000500000000000000" pitchFamily="2" charset="0"/>
              </a:rPr>
              <a:t>Suporte</a:t>
            </a:r>
            <a:r>
              <a:rPr lang="en-US" sz="3200" dirty="0">
                <a:latin typeface="Montserrat" panose="00000500000000000000" pitchFamily="2" charset="0"/>
              </a:rPr>
              <a:t> (Mentoria) e </a:t>
            </a:r>
            <a:r>
              <a:rPr lang="en-US" sz="3200" dirty="0" err="1">
                <a:latin typeface="Montserrat" panose="00000500000000000000" pitchFamily="2" charset="0"/>
              </a:rPr>
              <a:t>Avaliações</a:t>
            </a: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ontserrat" panose="00000500000000000000" pitchFamily="2" charset="0"/>
              </a:rPr>
              <a:t>Requisitos</a:t>
            </a:r>
            <a:r>
              <a:rPr lang="en-US" sz="3200" dirty="0">
                <a:latin typeface="Montserrat" panose="00000500000000000000" pitchFamily="2" charset="0"/>
              </a:rPr>
              <a:t> e </a:t>
            </a:r>
            <a:r>
              <a:rPr lang="en-US" sz="3200" dirty="0" err="1">
                <a:latin typeface="Montserrat" panose="00000500000000000000" pitchFamily="2" charset="0"/>
              </a:rPr>
              <a:t>Programas</a:t>
            </a: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Montserrat" panose="00000500000000000000" pitchFamily="2" charset="0"/>
              </a:rPr>
              <a:t>Introdução</a:t>
            </a: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903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EB5E999C-8EDA-D1A6-C8FC-1DC84C0F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ABC3911A-F90E-0771-128D-3A3C2CE93B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9F673086-F23D-FAD5-3FA4-1D8BB6732A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215423A8-F30A-ABBC-AFE6-628E35955171}"/>
              </a:ext>
            </a:extLst>
          </p:cNvPr>
          <p:cNvSpPr txBox="1"/>
          <p:nvPr/>
        </p:nvSpPr>
        <p:spPr>
          <a:xfrm>
            <a:off x="2100561" y="1310109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TRABALHANDO GIT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90BC1A-580D-1C12-22E2-15F667950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723" y="3016140"/>
            <a:ext cx="6614814" cy="4996295"/>
          </a:xfrm>
          <a:prstGeom prst="rect">
            <a:avLst/>
          </a:prstGeom>
        </p:spPr>
      </p:pic>
      <p:pic>
        <p:nvPicPr>
          <p:cNvPr id="3" name="Picture 2" descr="GIF Animado – Seta (Transparente) – GIF Mania">
            <a:extLst>
              <a:ext uri="{FF2B5EF4-FFF2-40B4-BE49-F238E27FC236}">
                <a16:creationId xmlns:a16="http://schemas.microsoft.com/office/drawing/2014/main" id="{401C68A4-4AA7-324F-66CB-5EE4F4BCF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4" y="406923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A02439-E9F9-CC5E-BB14-86925B179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088" y="2259440"/>
            <a:ext cx="6265162" cy="632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DD31AFA3-B9D1-263A-11DF-9DA16F2E6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1E0E059F-01B9-4930-33A9-8E894DC61D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E5E2FC23-7CA4-B31D-C0E9-042791A766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3F8480A2-04D8-E739-9C0B-E52EFABDAC6B}"/>
              </a:ext>
            </a:extLst>
          </p:cNvPr>
          <p:cNvSpPr txBox="1"/>
          <p:nvPr/>
        </p:nvSpPr>
        <p:spPr>
          <a:xfrm>
            <a:off x="2100561" y="1310109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TRABALHANDO GIT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E12986-8BBC-4AB1-BAF3-C300C9807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0" y="2800951"/>
            <a:ext cx="6315956" cy="5677692"/>
          </a:xfrm>
          <a:prstGeom prst="rect">
            <a:avLst/>
          </a:prstGeom>
        </p:spPr>
      </p:pic>
      <p:pic>
        <p:nvPicPr>
          <p:cNvPr id="7" name="Picture 2" descr="GIF Animado – Seta (Transparente) – GIF Mania">
            <a:extLst>
              <a:ext uri="{FF2B5EF4-FFF2-40B4-BE49-F238E27FC236}">
                <a16:creationId xmlns:a16="http://schemas.microsoft.com/office/drawing/2014/main" id="{FC98152C-0F75-ADE4-8450-195F1716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2" y="362631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B46A7A5-2251-AAE9-81EA-CC145032B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497" y="4010717"/>
            <a:ext cx="9469171" cy="4525006"/>
          </a:xfrm>
          <a:prstGeom prst="rect">
            <a:avLst/>
          </a:prstGeom>
        </p:spPr>
      </p:pic>
      <p:pic>
        <p:nvPicPr>
          <p:cNvPr id="10" name="Picture 2" descr="GIF Animado – Seta (Transparente) – GIF Mania">
            <a:extLst>
              <a:ext uri="{FF2B5EF4-FFF2-40B4-BE49-F238E27FC236}">
                <a16:creationId xmlns:a16="http://schemas.microsoft.com/office/drawing/2014/main" id="{F1B00611-4776-0C47-C153-3CEE3E7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789" y="635963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31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93948986-CDF0-3102-3165-8DB63262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7C3DBF87-117F-2909-5A15-F46A7B4923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CF3D42CD-D3B5-DC75-168C-E42C5D6F7C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FBD37045-E504-6C8B-8CF0-F3E6A787E720}"/>
              </a:ext>
            </a:extLst>
          </p:cNvPr>
          <p:cNvSpPr txBox="1"/>
          <p:nvPr/>
        </p:nvSpPr>
        <p:spPr>
          <a:xfrm>
            <a:off x="2100561" y="1310109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TRABALHANDO GIT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32F56B4-2441-E31E-CD34-AD0F41D6F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064" y="2301471"/>
            <a:ext cx="8792802" cy="4401164"/>
          </a:xfrm>
          <a:prstGeom prst="rect">
            <a:avLst/>
          </a:prstGeom>
        </p:spPr>
      </p:pic>
      <p:pic>
        <p:nvPicPr>
          <p:cNvPr id="7" name="Picture 2" descr="GIF Animado – Seta (Transparente) – GIF Mania">
            <a:extLst>
              <a:ext uri="{FF2B5EF4-FFF2-40B4-BE49-F238E27FC236}">
                <a16:creationId xmlns:a16="http://schemas.microsoft.com/office/drawing/2014/main" id="{53B06BAB-ADC7-5366-75DF-F4E744C2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83" y="465644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3A2E10-459D-B8E0-0DBE-5A26116DE9D2}"/>
              </a:ext>
            </a:extLst>
          </p:cNvPr>
          <p:cNvSpPr txBox="1"/>
          <p:nvPr/>
        </p:nvSpPr>
        <p:spPr>
          <a:xfrm>
            <a:off x="1331064" y="6744666"/>
            <a:ext cx="13162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Montserrat" panose="00000500000000000000" pitchFamily="2" charset="0"/>
              </a:rPr>
              <a:t>Abrir terminal:</a:t>
            </a:r>
          </a:p>
          <a:p>
            <a:endParaRPr lang="pt-BR" sz="24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Montserrat" panose="00000500000000000000" pitchFamily="2" charset="0"/>
              </a:rPr>
              <a:t>git</a:t>
            </a:r>
            <a:r>
              <a:rPr lang="pt-BR" sz="2400" dirty="0">
                <a:latin typeface="Montserrat" panose="00000500000000000000" pitchFamily="2" charset="0"/>
              </a:rPr>
              <a:t> clone </a:t>
            </a:r>
            <a:r>
              <a:rPr lang="pt-BR" sz="2400" dirty="0">
                <a:latin typeface="Montserrat" panose="00000500000000000000" pitchFamily="2" charset="0"/>
                <a:hlinkClick r:id="rId7"/>
              </a:rPr>
              <a:t>https://github.com/Prof-Dunfrey/bfd.git</a:t>
            </a:r>
            <a:endParaRPr lang="pt-BR" sz="24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Montserrat" panose="00000500000000000000" pitchFamily="2" charset="0"/>
              </a:rPr>
              <a:t>git</a:t>
            </a:r>
            <a:r>
              <a:rPr lang="pt-BR" sz="2400" dirty="0">
                <a:latin typeface="Montserrat" panose="00000500000000000000" pitchFamily="2" charset="0"/>
              </a:rPr>
              <a:t> </a:t>
            </a:r>
            <a:r>
              <a:rPr lang="pt-BR" sz="2400" dirty="0" err="1">
                <a:latin typeface="Montserrat" panose="00000500000000000000" pitchFamily="2" charset="0"/>
              </a:rPr>
              <a:t>config</a:t>
            </a:r>
            <a:r>
              <a:rPr lang="pt-BR" sz="2400" dirty="0">
                <a:latin typeface="Montserrat" panose="00000500000000000000" pitchFamily="2" charset="0"/>
              </a:rPr>
              <a:t> --global </a:t>
            </a:r>
            <a:r>
              <a:rPr lang="pt-BR" sz="2400" dirty="0" err="1">
                <a:latin typeface="Montserrat" panose="00000500000000000000" pitchFamily="2" charset="0"/>
              </a:rPr>
              <a:t>user.email</a:t>
            </a:r>
            <a:r>
              <a:rPr lang="pt-BR" sz="2400" dirty="0">
                <a:latin typeface="Montserrat" panose="00000500000000000000" pitchFamily="2" charset="0"/>
              </a:rPr>
              <a:t> </a:t>
            </a:r>
            <a:r>
              <a:rPr lang="pt-BR" sz="2400" dirty="0">
                <a:latin typeface="Montserrat" panose="00000500000000000000" pitchFamily="2" charset="0"/>
                <a:hlinkClick r:id="rId8"/>
              </a:rPr>
              <a:t>dunfrey.aragao@servidor.uepb.edu.br</a:t>
            </a:r>
            <a:endParaRPr lang="pt-BR" sz="24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Montserrat" panose="00000500000000000000" pitchFamily="2" charset="0"/>
              </a:rPr>
              <a:t>git</a:t>
            </a:r>
            <a:r>
              <a:rPr lang="pt-BR" sz="2400" dirty="0">
                <a:latin typeface="Montserrat" panose="00000500000000000000" pitchFamily="2" charset="0"/>
              </a:rPr>
              <a:t> </a:t>
            </a:r>
            <a:r>
              <a:rPr lang="pt-BR" sz="2400" dirty="0" err="1">
                <a:latin typeface="Montserrat" panose="00000500000000000000" pitchFamily="2" charset="0"/>
              </a:rPr>
              <a:t>config</a:t>
            </a:r>
            <a:r>
              <a:rPr lang="pt-BR" sz="2400" dirty="0">
                <a:latin typeface="Montserrat" panose="00000500000000000000" pitchFamily="2" charset="0"/>
              </a:rPr>
              <a:t> --global user.name "</a:t>
            </a:r>
            <a:r>
              <a:rPr lang="pt-BR" sz="2400" dirty="0" err="1">
                <a:latin typeface="Montserrat" panose="00000500000000000000" pitchFamily="2" charset="0"/>
              </a:rPr>
              <a:t>Prof</a:t>
            </a:r>
            <a:r>
              <a:rPr lang="pt-BR" sz="2400" dirty="0">
                <a:latin typeface="Montserrat" panose="00000500000000000000" pitchFamily="2" charset="0"/>
              </a:rPr>
              <a:t>-Dunfrey“</a:t>
            </a:r>
          </a:p>
        </p:txBody>
      </p:sp>
    </p:spTree>
    <p:extLst>
      <p:ext uri="{BB962C8B-B14F-4D97-AF65-F5344CB8AC3E}">
        <p14:creationId xmlns:p14="http://schemas.microsoft.com/office/powerpoint/2010/main" val="833210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DD70E6A3-7ABD-07A5-1D6D-60D2FA739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2657BFE7-AB38-2142-7D8A-02B3FBC537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DE4243EA-77D7-45D6-2A7D-C891227187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00D52481-9E22-ABBB-A16F-E7FDF4AAB0B5}"/>
              </a:ext>
            </a:extLst>
          </p:cNvPr>
          <p:cNvSpPr txBox="1"/>
          <p:nvPr/>
        </p:nvSpPr>
        <p:spPr>
          <a:xfrm>
            <a:off x="2100561" y="1310109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TRABALHANDO GIT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0C511B6-3CEF-8757-EFA9-12570917FA91}"/>
              </a:ext>
            </a:extLst>
          </p:cNvPr>
          <p:cNvSpPr txBox="1"/>
          <p:nvPr/>
        </p:nvSpPr>
        <p:spPr>
          <a:xfrm>
            <a:off x="9144000" y="4674342"/>
            <a:ext cx="80079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Montserrat" panose="00000500000000000000" pitchFamily="2" charset="0"/>
              </a:rPr>
              <a:t>Abrir terminal:</a:t>
            </a:r>
          </a:p>
          <a:p>
            <a:endParaRPr lang="pt-BR" sz="24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Montserrat" panose="00000500000000000000" pitchFamily="2" charset="0"/>
              </a:rPr>
              <a:t>git</a:t>
            </a:r>
            <a:r>
              <a:rPr lang="pt-BR" sz="2400" dirty="0">
                <a:latin typeface="Montserrat" panose="00000500000000000000" pitchFamily="2" charset="0"/>
              </a:rPr>
              <a:t> </a:t>
            </a:r>
            <a:r>
              <a:rPr lang="pt-BR" sz="2400" dirty="0" err="1">
                <a:latin typeface="Montserrat" panose="00000500000000000000" pitchFamily="2" charset="0"/>
              </a:rPr>
              <a:t>commit</a:t>
            </a:r>
            <a:r>
              <a:rPr lang="pt-BR" sz="2400" dirty="0">
                <a:latin typeface="Montserrat" panose="00000500000000000000" pitchFamily="2" charset="0"/>
              </a:rPr>
              <a:t> -m 'minha primeira pagina web’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Montserrat" panose="00000500000000000000" pitchFamily="2" charset="0"/>
              </a:rPr>
              <a:t>git</a:t>
            </a:r>
            <a:r>
              <a:rPr lang="pt-BR" sz="2400" dirty="0">
                <a:latin typeface="Montserrat" panose="00000500000000000000" pitchFamily="2" charset="0"/>
              </a:rPr>
              <a:t> </a:t>
            </a:r>
            <a:r>
              <a:rPr lang="pt-BR" sz="2400" dirty="0" err="1">
                <a:latin typeface="Montserrat" panose="00000500000000000000" pitchFamily="2" charset="0"/>
              </a:rPr>
              <a:t>push</a:t>
            </a:r>
            <a:r>
              <a:rPr lang="pt-BR" sz="2400" dirty="0"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4D9AB0-3063-CA30-BA7C-E0DCDAB2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87"/>
          <a:stretch>
            <a:fillRect/>
          </a:stretch>
        </p:blipFill>
        <p:spPr>
          <a:xfrm>
            <a:off x="965515" y="2259440"/>
            <a:ext cx="7561797" cy="63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6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984151B1-138F-4A55-3B43-B98969E0F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E43B93A2-4F37-667D-89CB-8AA63AF098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928A9DB1-5FD0-7E92-6DD4-4723A5AB8D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B94B1942-751C-50E3-D77B-0F9648C11B3F}"/>
              </a:ext>
            </a:extLst>
          </p:cNvPr>
          <p:cNvSpPr txBox="1"/>
          <p:nvPr/>
        </p:nvSpPr>
        <p:spPr>
          <a:xfrm>
            <a:off x="2086913" y="1051511"/>
            <a:ext cx="63337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dirty="0">
                <a:solidFill>
                  <a:srgbClr val="7EB61F"/>
                </a:solidFill>
                <a:latin typeface="Montserrat"/>
                <a:sym typeface="Montserrat"/>
              </a:rPr>
              <a:t>APRENDIZADO BASEADO EM PROBLEMAS (PBL)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56A097-2041-413F-3ADA-6E936926C492}"/>
              </a:ext>
            </a:extLst>
          </p:cNvPr>
          <p:cNvSpPr txBox="1"/>
          <p:nvPr/>
        </p:nvSpPr>
        <p:spPr>
          <a:xfrm>
            <a:off x="1678675" y="2961564"/>
            <a:ext cx="13224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ontserrat" panose="00000500000000000000" pitchFamily="2" charset="0"/>
              </a:rPr>
              <a:t>Aprendizado ocorre por meio da </a:t>
            </a:r>
            <a:r>
              <a:rPr lang="pt-BR" sz="3200" b="1" dirty="0">
                <a:latin typeface="Montserrat" panose="00000500000000000000" pitchFamily="2" charset="0"/>
              </a:rPr>
              <a:t>resolução de problemas </a:t>
            </a:r>
            <a:r>
              <a:rPr lang="pt-BR" sz="3200" dirty="0">
                <a:latin typeface="Montserrat" panose="00000500000000000000" pitchFamily="2" charset="0"/>
              </a:rPr>
              <a:t>reais ou simulados</a:t>
            </a:r>
          </a:p>
          <a:p>
            <a:endParaRPr lang="pt-BR" sz="3200" dirty="0">
              <a:latin typeface="Montserrat" panose="00000500000000000000" pitchFamily="2" charset="0"/>
            </a:endParaRPr>
          </a:p>
          <a:p>
            <a:r>
              <a:rPr lang="pt-BR" sz="3200" dirty="0">
                <a:latin typeface="Montserrat" panose="00000500000000000000" pitchFamily="2" charset="0"/>
              </a:rPr>
              <a:t>Permite que </a:t>
            </a:r>
            <a:r>
              <a:rPr lang="pt-BR" sz="3200" b="1" dirty="0">
                <a:latin typeface="Montserrat" panose="00000500000000000000" pitchFamily="2" charset="0"/>
              </a:rPr>
              <a:t>o aluno busque o conhecimento </a:t>
            </a:r>
            <a:r>
              <a:rPr lang="pt-BR" sz="3200" dirty="0">
                <a:latin typeface="Montserrat" panose="00000500000000000000" pitchFamily="2" charset="0"/>
              </a:rPr>
              <a:t>nos inúmeros meios de difusão do conhecimento hoje disponíveis e que </a:t>
            </a:r>
            <a:r>
              <a:rPr lang="pt-BR" sz="3200" b="1" dirty="0">
                <a:latin typeface="Montserrat" panose="00000500000000000000" pitchFamily="2" charset="0"/>
              </a:rPr>
              <a:t>aprenda a utilizar e a pesquisar estes meios</a:t>
            </a:r>
            <a:r>
              <a:rPr lang="pt-BR" sz="3200" dirty="0">
                <a:latin typeface="Montserrat" panose="00000500000000000000" pitchFamily="2" charset="0"/>
              </a:rPr>
              <a:t>.</a:t>
            </a:r>
          </a:p>
          <a:p>
            <a:endParaRPr lang="pt-BR" sz="3200" dirty="0">
              <a:latin typeface="Montserrat" panose="00000500000000000000" pitchFamily="2" charset="0"/>
            </a:endParaRPr>
          </a:p>
          <a:p>
            <a:r>
              <a:rPr lang="en-US" sz="3200" dirty="0" err="1">
                <a:latin typeface="Montserrat" panose="00000500000000000000" pitchFamily="2" charset="0"/>
              </a:rPr>
              <a:t>Apresentamos</a:t>
            </a:r>
            <a:r>
              <a:rPr lang="en-US" sz="3200" dirty="0">
                <a:latin typeface="Montserrat" panose="00000500000000000000" pitchFamily="2" charset="0"/>
              </a:rPr>
              <a:t> um </a:t>
            </a:r>
            <a:r>
              <a:rPr lang="en-US" sz="3200" dirty="0" err="1">
                <a:latin typeface="Montserrat" panose="00000500000000000000" pitchFamily="2" charset="0"/>
              </a:rPr>
              <a:t>problema</a:t>
            </a:r>
            <a:r>
              <a:rPr lang="en-US" sz="3200" dirty="0">
                <a:latin typeface="Montserrat" panose="00000500000000000000" pitchFamily="2" charset="0"/>
              </a:rPr>
              <a:t>, e </a:t>
            </a:r>
            <a:r>
              <a:rPr lang="en-US" sz="3200" dirty="0" err="1">
                <a:latin typeface="Montserrat" panose="00000500000000000000" pitchFamily="2" charset="0"/>
              </a:rPr>
              <a:t>os</a:t>
            </a:r>
            <a:r>
              <a:rPr lang="en-US" sz="3200" dirty="0">
                <a:latin typeface="Montserrat" panose="00000500000000000000" pitchFamily="2" charset="0"/>
              </a:rPr>
              <a:t> </a:t>
            </a:r>
            <a:r>
              <a:rPr lang="en-US" sz="3200" dirty="0" err="1">
                <a:latin typeface="Montserrat" panose="00000500000000000000" pitchFamily="2" charset="0"/>
              </a:rPr>
              <a:t>alunos</a:t>
            </a:r>
            <a:r>
              <a:rPr lang="en-US" sz="3200" dirty="0">
                <a:latin typeface="Montserrat" panose="00000500000000000000" pitchFamily="2" charset="0"/>
              </a:rPr>
              <a:t>, </a:t>
            </a:r>
            <a:r>
              <a:rPr lang="en-US" sz="3200" dirty="0" err="1">
                <a:latin typeface="Montserrat" panose="00000500000000000000" pitchFamily="2" charset="0"/>
              </a:rPr>
              <a:t>na</a:t>
            </a:r>
            <a:r>
              <a:rPr lang="en-US" sz="3200" dirty="0">
                <a:latin typeface="Montserrat" panose="00000500000000000000" pitchFamily="2" charset="0"/>
              </a:rPr>
              <a:t> aula (e fora da sala de aula) </a:t>
            </a:r>
            <a:r>
              <a:rPr lang="en-US" sz="3200" dirty="0" err="1">
                <a:latin typeface="Montserrat" panose="00000500000000000000" pitchFamily="2" charset="0"/>
              </a:rPr>
              <a:t>destrincha</a:t>
            </a:r>
            <a:r>
              <a:rPr lang="en-US" sz="3200" dirty="0">
                <a:latin typeface="Montserrat" panose="00000500000000000000" pitchFamily="2" charset="0"/>
              </a:rPr>
              <a:t> </a:t>
            </a:r>
            <a:r>
              <a:rPr lang="en-US" sz="3200" dirty="0" err="1">
                <a:latin typeface="Montserrat" panose="00000500000000000000" pitchFamily="2" charset="0"/>
              </a:rPr>
              <a:t>uma</a:t>
            </a:r>
            <a:r>
              <a:rPr lang="en-US" sz="3200" dirty="0">
                <a:latin typeface="Montserrat" panose="00000500000000000000" pitchFamily="2" charset="0"/>
              </a:rPr>
              <a:t> (</a:t>
            </a:r>
            <a:r>
              <a:rPr lang="en-US" sz="3200" dirty="0" err="1">
                <a:latin typeface="Montserrat" panose="00000500000000000000" pitchFamily="2" charset="0"/>
              </a:rPr>
              <a:t>ou</a:t>
            </a:r>
            <a:r>
              <a:rPr lang="en-US" sz="3200" dirty="0">
                <a:latin typeface="Montserrat" panose="00000500000000000000" pitchFamily="2" charset="0"/>
              </a:rPr>
              <a:t> </a:t>
            </a:r>
            <a:r>
              <a:rPr lang="en-US" sz="3200" dirty="0" err="1">
                <a:latin typeface="Montserrat" panose="00000500000000000000" pitchFamily="2" charset="0"/>
              </a:rPr>
              <a:t>mais</a:t>
            </a:r>
            <a:r>
              <a:rPr lang="en-US" sz="3200" dirty="0">
                <a:latin typeface="Montserrat" panose="00000500000000000000" pitchFamily="2" charset="0"/>
              </a:rPr>
              <a:t>) </a:t>
            </a:r>
            <a:r>
              <a:rPr lang="en-US" sz="3200" dirty="0" err="1">
                <a:latin typeface="Montserrat" panose="00000500000000000000" pitchFamily="2" charset="0"/>
              </a:rPr>
              <a:t>solução</a:t>
            </a:r>
            <a:r>
              <a:rPr lang="en-US" sz="3200" dirty="0">
                <a:latin typeface="Montserrat" panose="00000500000000000000" pitchFamily="2" charset="0"/>
              </a:rPr>
              <a:t>(</a:t>
            </a:r>
            <a:r>
              <a:rPr lang="en-US" sz="3200" dirty="0" err="1">
                <a:latin typeface="Montserrat" panose="00000500000000000000" pitchFamily="2" charset="0"/>
              </a:rPr>
              <a:t>ões</a:t>
            </a:r>
            <a:r>
              <a:rPr lang="en-US" sz="3200" dirty="0">
                <a:latin typeface="Montserrat" panose="00000500000000000000" pitchFamily="2" charset="0"/>
              </a:rPr>
              <a:t>) </a:t>
            </a:r>
            <a:r>
              <a:rPr lang="en-US" sz="3200" dirty="0" err="1">
                <a:latin typeface="Montserrat" panose="00000500000000000000" pitchFamily="2" charset="0"/>
              </a:rPr>
              <a:t>possível</a:t>
            </a:r>
            <a:r>
              <a:rPr lang="en-US" sz="3200" dirty="0">
                <a:latin typeface="Montserrat" panose="00000500000000000000" pitchFamily="2" charset="0"/>
              </a:rPr>
              <a:t>(</a:t>
            </a:r>
            <a:r>
              <a:rPr lang="en-US" sz="3200" dirty="0" err="1">
                <a:latin typeface="Montserrat" panose="00000500000000000000" pitchFamily="2" charset="0"/>
              </a:rPr>
              <a:t>ís</a:t>
            </a:r>
            <a:r>
              <a:rPr lang="en-US" sz="3200" dirty="0">
                <a:latin typeface="Montserrat" panose="000005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113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588D422C-F617-B941-6C5C-FF3C78C3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2874A6B9-94B0-057E-B30C-C9ADD914F5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5EBA16AA-4218-1A8E-6D6D-B0ED6BC050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BE948C0D-5CF7-1E55-F219-F6129DAB92D5}"/>
              </a:ext>
            </a:extLst>
          </p:cNvPr>
          <p:cNvSpPr txBox="1"/>
          <p:nvPr/>
        </p:nvSpPr>
        <p:spPr>
          <a:xfrm>
            <a:off x="2086913" y="1297172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CALENDÁRIO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FFEEBCA-36FE-1226-B738-B87744673FBB}"/>
              </a:ext>
            </a:extLst>
          </p:cNvPr>
          <p:cNvSpPr txBox="1"/>
          <p:nvPr/>
        </p:nvSpPr>
        <p:spPr>
          <a:xfrm>
            <a:off x="1416667" y="2823290"/>
            <a:ext cx="142212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atin typeface="Montserrat" panose="00000500000000000000" pitchFamily="2" charset="0"/>
              </a:rPr>
              <a:t>Modulo 1-2</a:t>
            </a:r>
            <a:r>
              <a:rPr lang="pt-BR" sz="2800" dirty="0">
                <a:latin typeface="Montserrat" panose="00000500000000000000" pitchFamily="2" charset="0"/>
              </a:rPr>
              <a:t>: Lógica de Programação com JS, HTML+CSS, GIT e Planejamento e </a:t>
            </a:r>
            <a:r>
              <a:rPr lang="pt-BR" sz="2800" i="1" dirty="0" err="1">
                <a:latin typeface="Montserrat" panose="00000500000000000000" pitchFamily="2" charset="0"/>
              </a:rPr>
              <a:t>Softskills</a:t>
            </a:r>
            <a:endParaRPr lang="pt-BR" sz="2800" i="1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atin typeface="Montserrat" panose="00000500000000000000" pitchFamily="2" charset="0"/>
              </a:rPr>
              <a:t>Modulo 3</a:t>
            </a:r>
            <a:r>
              <a:rPr lang="pt-BR" sz="2800" dirty="0">
                <a:latin typeface="Montserrat" panose="00000500000000000000" pitchFamily="2" charset="0"/>
              </a:rPr>
              <a:t>: </a:t>
            </a:r>
            <a:r>
              <a:rPr lang="pt-BR" sz="2800" dirty="0" err="1">
                <a:latin typeface="Montserrat" panose="00000500000000000000" pitchFamily="2" charset="0"/>
              </a:rPr>
              <a:t>Typescript</a:t>
            </a:r>
            <a:r>
              <a:rPr lang="pt-BR" sz="2800" dirty="0">
                <a:latin typeface="Montserrat" panose="00000500000000000000" pitchFamily="2" charset="0"/>
              </a:rPr>
              <a:t> e Orientação a Objetos, Engenharia de Software e Empreendedorismo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atin typeface="Montserrat" panose="00000500000000000000" pitchFamily="2" charset="0"/>
              </a:rPr>
              <a:t>Modulo 4</a:t>
            </a:r>
            <a:r>
              <a:rPr lang="pt-BR" sz="2800" dirty="0">
                <a:latin typeface="Montserrat" panose="00000500000000000000" pitchFamily="2" charset="0"/>
              </a:rPr>
              <a:t>: </a:t>
            </a:r>
            <a:r>
              <a:rPr lang="pt-BR" sz="2800" dirty="0" err="1">
                <a:latin typeface="Montserrat" panose="00000500000000000000" pitchFamily="2" charset="0"/>
              </a:rPr>
              <a:t>Typescript</a:t>
            </a:r>
            <a:r>
              <a:rPr lang="pt-BR" sz="2800" dirty="0">
                <a:latin typeface="Montserrat" panose="00000500000000000000" pitchFamily="2" charset="0"/>
              </a:rPr>
              <a:t> e Orientação a Objetos, </a:t>
            </a:r>
            <a:r>
              <a:rPr lang="pt-BR" sz="2800" dirty="0" err="1">
                <a:latin typeface="Montserrat" panose="00000500000000000000" pitchFamily="2" charset="0"/>
              </a:rPr>
              <a:t>React</a:t>
            </a:r>
            <a:r>
              <a:rPr lang="pt-BR" sz="2800" dirty="0">
                <a:latin typeface="Montserrat" panose="00000500000000000000" pitchFamily="2" charset="0"/>
              </a:rPr>
              <a:t> JS, Noções de UX e Introdução a 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atin typeface="Montserrat" panose="00000500000000000000" pitchFamily="2" charset="0"/>
              </a:rPr>
              <a:t>Modulo 5</a:t>
            </a:r>
            <a:r>
              <a:rPr lang="pt-BR" sz="2800" dirty="0">
                <a:latin typeface="Montserrat" panose="00000500000000000000" pitchFamily="2" charset="0"/>
              </a:rPr>
              <a:t>: </a:t>
            </a:r>
            <a:r>
              <a:rPr lang="pt-BR" sz="2800" dirty="0" err="1">
                <a:latin typeface="Montserrat" panose="00000500000000000000" pitchFamily="2" charset="0"/>
              </a:rPr>
              <a:t>React</a:t>
            </a:r>
            <a:r>
              <a:rPr lang="pt-BR" sz="2800" dirty="0">
                <a:latin typeface="Montserrat" panose="00000500000000000000" pitchFamily="2" charset="0"/>
              </a:rPr>
              <a:t> JS, Noções de UX, Web Services (</a:t>
            </a:r>
            <a:r>
              <a:rPr lang="pt-BR" sz="2800" dirty="0" err="1">
                <a:latin typeface="Montserrat" panose="00000500000000000000" pitchFamily="2" charset="0"/>
              </a:rPr>
              <a:t>Client</a:t>
            </a:r>
            <a:r>
              <a:rPr lang="pt-BR" sz="2800" dirty="0">
                <a:latin typeface="Montserrat" panose="00000500000000000000" pitchFamily="2" charset="0"/>
              </a:rPr>
              <a:t>) e Teste de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Montserrat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atin typeface="Montserrat" panose="00000500000000000000" pitchFamily="2" charset="0"/>
              </a:rPr>
              <a:t>Modulo 6</a:t>
            </a:r>
            <a:r>
              <a:rPr lang="pt-BR" sz="2800" dirty="0">
                <a:latin typeface="Montserrat" panose="00000500000000000000" pitchFamily="2" charset="0"/>
              </a:rPr>
              <a:t>: Web Services (</a:t>
            </a:r>
            <a:r>
              <a:rPr lang="pt-BR" sz="2800" dirty="0" err="1">
                <a:latin typeface="Montserrat" panose="00000500000000000000" pitchFamily="2" charset="0"/>
              </a:rPr>
              <a:t>Client</a:t>
            </a:r>
            <a:r>
              <a:rPr lang="pt-BR" sz="2800" dirty="0">
                <a:latin typeface="Montserrat" panose="00000500000000000000" pitchFamily="2" charset="0"/>
              </a:rPr>
              <a:t>) e Prática de Projeto</a:t>
            </a:r>
            <a:endParaRPr lang="en-US" sz="2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77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F8DC6ED4-B594-BB4F-DF5A-91F0EACC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0966E9F0-46CB-B284-E3AF-1CC27B0E43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3F937AC9-8533-277A-E1E5-53C2509DF9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529FFDA8-9445-94B4-9250-189D143E8F2A}"/>
              </a:ext>
            </a:extLst>
          </p:cNvPr>
          <p:cNvSpPr txBox="1"/>
          <p:nvPr/>
        </p:nvSpPr>
        <p:spPr>
          <a:xfrm>
            <a:off x="2086913" y="1297172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SUPORTE E AVALIAÇÃO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D32568-8D83-B648-6B8B-0AFD6B070A1A}"/>
              </a:ext>
            </a:extLst>
          </p:cNvPr>
          <p:cNvSpPr txBox="1"/>
          <p:nvPr/>
        </p:nvSpPr>
        <p:spPr>
          <a:xfrm>
            <a:off x="1351128" y="2804251"/>
            <a:ext cx="1382518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Montserrat" panose="00000500000000000000" pitchFamily="2" charset="0"/>
              </a:rPr>
              <a:t>Mentorias: um dia e horário para dar suporte aos alunos</a:t>
            </a:r>
          </a:p>
          <a:p>
            <a:endParaRPr lang="pt-BR" sz="3200" dirty="0">
              <a:latin typeface="Montserrat" panose="00000500000000000000" pitchFamily="2" charset="0"/>
            </a:endParaRPr>
          </a:p>
          <a:p>
            <a:endParaRPr lang="pt-BR" sz="3200" dirty="0">
              <a:latin typeface="Montserrat" panose="00000500000000000000" pitchFamily="2" charset="0"/>
            </a:endParaRPr>
          </a:p>
          <a:p>
            <a:endParaRPr lang="pt-BR" sz="3200" dirty="0">
              <a:latin typeface="Montserrat" panose="00000500000000000000" pitchFamily="2" charset="0"/>
            </a:endParaRPr>
          </a:p>
          <a:p>
            <a:r>
              <a:rPr lang="pt-BR" sz="3200" b="1" dirty="0">
                <a:latin typeface="Montserrat" panose="00000500000000000000" pitchFamily="2" charset="0"/>
              </a:rPr>
              <a:t>Critérios de Avaliação: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0000500000000000000" pitchFamily="2" charset="0"/>
              </a:rPr>
              <a:t>Entrega do Projeto Integrador (70%):  A evolução do seu projeto em equipe será seu principal critério.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0000500000000000000" pitchFamily="2" charset="0"/>
              </a:rPr>
              <a:t>Participação e Colaboração (20%): Engajamento nas aulas, ajuda aos colegas.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0000500000000000000" pitchFamily="2" charset="0"/>
              </a:rPr>
              <a:t>Entregas Individuais (10%): Pequenas atividades e exercícios. </a:t>
            </a:r>
          </a:p>
        </p:txBody>
      </p:sp>
    </p:spTree>
    <p:extLst>
      <p:ext uri="{BB962C8B-B14F-4D97-AF65-F5344CB8AC3E}">
        <p14:creationId xmlns:p14="http://schemas.microsoft.com/office/powerpoint/2010/main" val="87243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7BC84949-2150-5F47-CF14-55E1FC03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it: Conheça a poderosa ferramenta de versionamento! - Driven Education">
            <a:extLst>
              <a:ext uri="{FF2B5EF4-FFF2-40B4-BE49-F238E27FC236}">
                <a16:creationId xmlns:a16="http://schemas.microsoft.com/office/drawing/2014/main" id="{FD98EC9A-E09B-CE10-9DD4-AF225839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830" y="2714625"/>
            <a:ext cx="80962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C29DD08E-7886-597E-1A3C-BDFD55097B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>
            <a:extLst>
              <a:ext uri="{FF2B5EF4-FFF2-40B4-BE49-F238E27FC236}">
                <a16:creationId xmlns:a16="http://schemas.microsoft.com/office/drawing/2014/main" id="{D7D38685-25B0-1171-10B2-E68A2254D7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72E2662B-B11B-0C96-420C-1C0CD0F03E03}"/>
              </a:ext>
            </a:extLst>
          </p:cNvPr>
          <p:cNvSpPr txBox="1"/>
          <p:nvPr/>
        </p:nvSpPr>
        <p:spPr>
          <a:xfrm>
            <a:off x="2086913" y="1310819"/>
            <a:ext cx="544093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 err="1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Requisitos</a:t>
            </a: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3300" b="1" i="0" u="none" strike="noStrike" cap="none" dirty="0" err="1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Programas</a:t>
            </a:r>
            <a:endParaRPr lang="en-US" sz="3300" b="1" i="0" u="none" strike="noStrike" cap="none" dirty="0">
              <a:solidFill>
                <a:srgbClr val="7EB6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Visual Studio Code - Wikipedia">
            <a:extLst>
              <a:ext uri="{FF2B5EF4-FFF2-40B4-BE49-F238E27FC236}">
                <a16:creationId xmlns:a16="http://schemas.microsoft.com/office/drawing/2014/main" id="{EF7CFD1A-73D0-F23B-4F30-6B8E2D46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58" y="3640802"/>
            <a:ext cx="2877972" cy="287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ve Server - Visual Studio Marketplace">
            <a:extLst>
              <a:ext uri="{FF2B5EF4-FFF2-40B4-BE49-F238E27FC236}">
                <a16:creationId xmlns:a16="http://schemas.microsoft.com/office/drawing/2014/main" id="{024C8CE1-CD19-42CF-DAE0-B395D3081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69" y="6876960"/>
            <a:ext cx="1390830" cy="139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ilwind Shades - Visual Studio Marketplace">
            <a:extLst>
              <a:ext uri="{FF2B5EF4-FFF2-40B4-BE49-F238E27FC236}">
                <a16:creationId xmlns:a16="http://schemas.microsoft.com/office/drawing/2014/main" id="{7CA4EF90-BF1B-88FE-7B38-80B94A9DE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29" y="6804774"/>
            <a:ext cx="1390830" cy="139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7759756-19D4-A7B1-3247-077811D8A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790" y="6959564"/>
            <a:ext cx="1217829" cy="121782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AAD74CD-7687-AF2A-A72E-96C07F422960}"/>
              </a:ext>
            </a:extLst>
          </p:cNvPr>
          <p:cNvSpPr txBox="1"/>
          <p:nvPr/>
        </p:nvSpPr>
        <p:spPr>
          <a:xfrm>
            <a:off x="2215495" y="8098513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Live Server</a:t>
            </a:r>
            <a:endParaRPr lang="pt-BR" sz="1600" dirty="0"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587A0A-9C95-F64D-9307-8AE35CA9886B}"/>
              </a:ext>
            </a:extLst>
          </p:cNvPr>
          <p:cNvSpPr txBox="1"/>
          <p:nvPr/>
        </p:nvSpPr>
        <p:spPr>
          <a:xfrm>
            <a:off x="3959192" y="8098513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Tailwind</a:t>
            </a:r>
            <a:endParaRPr lang="pt-BR" sz="1600" dirty="0"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F46939-C5F2-60B0-C8BF-3409355CD9EF}"/>
              </a:ext>
            </a:extLst>
          </p:cNvPr>
          <p:cNvSpPr txBox="1"/>
          <p:nvPr/>
        </p:nvSpPr>
        <p:spPr>
          <a:xfrm>
            <a:off x="5590874" y="8098513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Portugues</a:t>
            </a:r>
            <a:endParaRPr lang="pt-BR" sz="1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2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49715147-02DB-2F59-D2A6-B7B0AC44E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>
            <a:extLst>
              <a:ext uri="{FF2B5EF4-FFF2-40B4-BE49-F238E27FC236}">
                <a16:creationId xmlns:a16="http://schemas.microsoft.com/office/drawing/2014/main" id="{04FED433-99A3-E0FE-9986-D81AF0C167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>
            <a:extLst>
              <a:ext uri="{FF2B5EF4-FFF2-40B4-BE49-F238E27FC236}">
                <a16:creationId xmlns:a16="http://schemas.microsoft.com/office/drawing/2014/main" id="{A52AB847-F7DB-21CA-6542-2515895042EF}"/>
              </a:ext>
            </a:extLst>
          </p:cNvPr>
          <p:cNvSpPr txBox="1"/>
          <p:nvPr/>
        </p:nvSpPr>
        <p:spPr>
          <a:xfrm>
            <a:off x="6286500" y="4804946"/>
            <a:ext cx="57150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VAMOS COMEÇAR</a:t>
            </a:r>
            <a:endParaRPr sz="44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693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288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2086913" y="1056193"/>
            <a:ext cx="588338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Arial"/>
                <a:cs typeface="Arial"/>
                <a:sym typeface="Montserrat"/>
              </a:rPr>
              <a:t>IMAGINE QUE VOCÊ ESTÁ NAVEGANDO EM UM SITE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nterface web do Facebook com design minimalista | Vetor Grátis">
            <a:extLst>
              <a:ext uri="{FF2B5EF4-FFF2-40B4-BE49-F238E27FC236}">
                <a16:creationId xmlns:a16="http://schemas.microsoft.com/office/drawing/2014/main" id="{C9ADF833-25E0-7CC3-24EA-1D2A8130E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24934" r="11811" b="19238"/>
          <a:stretch>
            <a:fillRect/>
          </a:stretch>
        </p:blipFill>
        <p:spPr bwMode="auto">
          <a:xfrm>
            <a:off x="5157787" y="2447023"/>
            <a:ext cx="7972425" cy="59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r vende mais? Invista em vídeos nas redes sociais - Muito Mais Digital">
            <a:extLst>
              <a:ext uri="{FF2B5EF4-FFF2-40B4-BE49-F238E27FC236}">
                <a16:creationId xmlns:a16="http://schemas.microsoft.com/office/drawing/2014/main" id="{E2EEDD3B-C183-FDC0-6E64-309D61A7F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0" t="13167" r="21100" b="21063"/>
          <a:stretch>
            <a:fillRect/>
          </a:stretch>
        </p:blipFill>
        <p:spPr bwMode="auto">
          <a:xfrm>
            <a:off x="1884640" y="6069204"/>
            <a:ext cx="3143963" cy="20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Ícone Animado de Comentários | Ícone Animado de mídia social Grátis">
            <a:extLst>
              <a:ext uri="{FF2B5EF4-FFF2-40B4-BE49-F238E27FC236}">
                <a16:creationId xmlns:a16="http://schemas.microsoft.com/office/drawing/2014/main" id="{905375EF-F426-4603-7303-E14CF788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2" y="2933216"/>
            <a:ext cx="2462212" cy="246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Ícone Animado de Comentários | Ícone Animado de mídia social Grátis">
            <a:extLst>
              <a:ext uri="{FF2B5EF4-FFF2-40B4-BE49-F238E27FC236}">
                <a16:creationId xmlns:a16="http://schemas.microsoft.com/office/drawing/2014/main" id="{06366778-ACB1-3AA1-DBD3-C83EF15B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526" y="4543425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5b9bdc63c5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5b9bdc63c5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952" y="868610"/>
            <a:ext cx="7763360" cy="139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5b9bdc63c5_0_9"/>
          <p:cNvSpPr txBox="1"/>
          <p:nvPr/>
        </p:nvSpPr>
        <p:spPr>
          <a:xfrm>
            <a:off x="2086913" y="1056193"/>
            <a:ext cx="54409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7EB61F"/>
                </a:solidFill>
                <a:latin typeface="Montserrat"/>
                <a:ea typeface="Montserrat"/>
                <a:cs typeface="Montserrat"/>
                <a:sym typeface="Montserrat"/>
              </a:rPr>
              <a:t>ELEMENTOS, BLOCOS E CAMADAS!</a:t>
            </a:r>
            <a:endParaRPr sz="3300" b="1" i="0" u="none" strike="noStrike" cap="none" dirty="0">
              <a:solidFill>
                <a:srgbClr val="7EB6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ponsive Web Design. It is a web development approach that… | by Yuvraj  Vaghela | Medium">
            <a:extLst>
              <a:ext uri="{FF2B5EF4-FFF2-40B4-BE49-F238E27FC236}">
                <a16:creationId xmlns:a16="http://schemas.microsoft.com/office/drawing/2014/main" id="{9295FC8D-A720-440D-988C-06FF9FDB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02" y="2554652"/>
            <a:ext cx="7763359" cy="451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ML Layout Page Structure - Scientech Easy">
            <a:extLst>
              <a:ext uri="{FF2B5EF4-FFF2-40B4-BE49-F238E27FC236}">
                <a16:creationId xmlns:a16="http://schemas.microsoft.com/office/drawing/2014/main" id="{1948726B-CB43-9968-7CFB-D886A2D87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t="2449" r="7334" b="9552"/>
          <a:stretch>
            <a:fillRect/>
          </a:stretch>
        </p:blipFill>
        <p:spPr bwMode="auto">
          <a:xfrm>
            <a:off x="10363200" y="4140317"/>
            <a:ext cx="5867400" cy="41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651</Words>
  <Application>Microsoft Office PowerPoint</Application>
  <PresentationFormat>Personalizar</PresentationFormat>
  <Paragraphs>100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Calibri</vt:lpstr>
      <vt:lpstr>Arial</vt:lpstr>
      <vt:lpstr>Montserrat</vt:lpstr>
      <vt:lpstr>Wingdings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Isaias Dias</dc:creator>
  <cp:lastModifiedBy>Dunfrey Pires Aragão</cp:lastModifiedBy>
  <cp:revision>1</cp:revision>
  <dcterms:created xsi:type="dcterms:W3CDTF">2006-08-16T00:00:00Z</dcterms:created>
  <dcterms:modified xsi:type="dcterms:W3CDTF">2025-08-05T18:34:52Z</dcterms:modified>
</cp:coreProperties>
</file>